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layout1.xml" ContentType="application/vnd.openxmlformats-officedocument.drawingml.diagramLayout+xml"/>
  <Override PartName="/ppt/diagrams/colors2.xml" ContentType="application/vnd.openxmlformats-officedocument.drawingml.diagramColors+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2.xml" ContentType="application/vnd.ms-office.drawingml.diagramDrawing+xml"/>
  <Override PartName="/ppt/comments/comment1.xml" ContentType="application/vnd.openxmlformats-officedocument.presentationml.comment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91" r:id="rId2"/>
    <p:sldId id="402" r:id="rId3"/>
    <p:sldId id="371" r:id="rId4"/>
    <p:sldId id="372" r:id="rId5"/>
    <p:sldId id="617" r:id="rId6"/>
    <p:sldId id="256" r:id="rId7"/>
    <p:sldId id="485" r:id="rId8"/>
    <p:sldId id="616" r:id="rId9"/>
    <p:sldId id="425" r:id="rId10"/>
    <p:sldId id="449" r:id="rId11"/>
    <p:sldId id="486" r:id="rId12"/>
    <p:sldId id="447" r:id="rId13"/>
    <p:sldId id="448" r:id="rId14"/>
    <p:sldId id="414" r:id="rId15"/>
    <p:sldId id="454" r:id="rId16"/>
    <p:sldId id="458" r:id="rId17"/>
    <p:sldId id="455" r:id="rId18"/>
    <p:sldId id="487" r:id="rId19"/>
    <p:sldId id="488" r:id="rId20"/>
    <p:sldId id="443" r:id="rId21"/>
    <p:sldId id="619" r:id="rId22"/>
    <p:sldId id="490" r:id="rId23"/>
    <p:sldId id="436" r:id="rId24"/>
    <p:sldId id="481" r:id="rId25"/>
    <p:sldId id="604" r:id="rId26"/>
    <p:sldId id="606" r:id="rId27"/>
    <p:sldId id="605" r:id="rId28"/>
    <p:sldId id="607" r:id="rId29"/>
    <p:sldId id="611" r:id="rId30"/>
    <p:sldId id="613" r:id="rId31"/>
    <p:sldId id="612" r:id="rId32"/>
    <p:sldId id="614" r:id="rId33"/>
    <p:sldId id="61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Carmona" initials="MC" lastIdx="2" clrIdx="0">
    <p:extLst>
      <p:ext uri="{19B8F6BF-5375-455C-9EA6-DF929625EA0E}">
        <p15:presenceInfo xmlns:p15="http://schemas.microsoft.com/office/powerpoint/2012/main" userId="S-1-5-21-2635669548-4199779122-2898018226-1113" providerId="AD"/>
      </p:ext>
    </p:extLst>
  </p:cmAuthor>
  <p:cmAuthor id="2" name="Luisa Angelsmith" initials="LA" lastIdx="4" clrIdx="1">
    <p:extLst>
      <p:ext uri="{19B8F6BF-5375-455C-9EA6-DF929625EA0E}">
        <p15:presenceInfo xmlns:p15="http://schemas.microsoft.com/office/powerpoint/2012/main" userId="S-1-5-21-2096264109-902042759-1481510878-344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80C"/>
    <a:srgbClr val="635C5B"/>
    <a:srgbClr val="2E7818"/>
    <a:srgbClr val="3D9520"/>
    <a:srgbClr val="002F6C"/>
    <a:srgbClr val="E7E7E5"/>
    <a:srgbClr val="D9D7D3"/>
    <a:srgbClr val="CFCDC9"/>
    <a:srgbClr val="BA0C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autoAdjust="0"/>
    <p:restoredTop sz="86551" autoAdjust="0"/>
  </p:normalViewPr>
  <p:slideViewPr>
    <p:cSldViewPr snapToObjects="1">
      <p:cViewPr varScale="1">
        <p:scale>
          <a:sx n="74" d="100"/>
          <a:sy n="74" d="100"/>
        </p:scale>
        <p:origin x="70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9" d="100"/>
          <a:sy n="49" d="100"/>
        </p:scale>
        <p:origin x="21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10-20T14:37:31.132" idx="4">
    <p:pos x="10" y="10"/>
    <p:text>Para anadir: slide con el equipo de CSA y la informacion de contactor;</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925F1-BE17-4104-9625-F7586D18E88A}"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s-MX"/>
        </a:p>
      </dgm:t>
    </dgm:pt>
    <dgm:pt modelId="{C0E6D982-0645-49D8-81F8-C195CA855FC7}">
      <dgm:prSet phldrT="[Texto]"/>
      <dgm:spPr/>
      <dgm:t>
        <a:bodyPr/>
        <a:lstStyle/>
        <a:p>
          <a:r>
            <a:rPr lang="es-MX"/>
            <a:t>USAID	</a:t>
          </a:r>
        </a:p>
      </dgm:t>
    </dgm:pt>
    <dgm:pt modelId="{4CFA9043-2F9E-4402-9D18-53ACE1A893A3}" type="parTrans" cxnId="{6DED43E0-61B7-4691-BD74-3702F3BBA1D7}">
      <dgm:prSet/>
      <dgm:spPr/>
      <dgm:t>
        <a:bodyPr/>
        <a:lstStyle/>
        <a:p>
          <a:endParaRPr lang="es-MX"/>
        </a:p>
      </dgm:t>
    </dgm:pt>
    <dgm:pt modelId="{D3554CF2-BEB9-44D8-BCB7-6094F6C7D9B4}" type="sibTrans" cxnId="{6DED43E0-61B7-4691-BD74-3702F3BBA1D7}">
      <dgm:prSet/>
      <dgm:spPr/>
      <dgm:t>
        <a:bodyPr/>
        <a:lstStyle/>
        <a:p>
          <a:endParaRPr lang="es-MX"/>
        </a:p>
      </dgm:t>
    </dgm:pt>
    <dgm:pt modelId="{26DD5F1D-DEB7-4EBE-87EA-40B3DB8A8120}">
      <dgm:prSet phldrT="[Texto]" custT="1"/>
      <dgm:spPr/>
      <dgm:t>
        <a:bodyPr/>
        <a:lstStyle/>
        <a:p>
          <a:pPr algn="l"/>
          <a:endParaRPr lang="es-MX" sz="1600" dirty="0"/>
        </a:p>
      </dgm:t>
    </dgm:pt>
    <dgm:pt modelId="{A219EA6E-C862-411B-988F-85BCFD5BFC27}" type="parTrans" cxnId="{080D0F2B-27C7-43D9-A991-6138F1EB369F}">
      <dgm:prSet/>
      <dgm:spPr/>
      <dgm:t>
        <a:bodyPr/>
        <a:lstStyle/>
        <a:p>
          <a:endParaRPr lang="es-MX"/>
        </a:p>
      </dgm:t>
    </dgm:pt>
    <dgm:pt modelId="{EE196468-2FED-4756-9EA0-5684ABF4AF89}" type="sibTrans" cxnId="{080D0F2B-27C7-43D9-A991-6138F1EB369F}">
      <dgm:prSet/>
      <dgm:spPr/>
      <dgm:t>
        <a:bodyPr/>
        <a:lstStyle/>
        <a:p>
          <a:endParaRPr lang="es-MX"/>
        </a:p>
      </dgm:t>
    </dgm:pt>
    <dgm:pt modelId="{EDB4C01A-B724-41B6-9A71-9BC75A2DB892}">
      <dgm:prSet phldrT="[Texto]"/>
      <dgm:spPr/>
      <dgm:t>
        <a:bodyPr/>
        <a:lstStyle/>
        <a:p>
          <a:r>
            <a:rPr lang="es-MX" dirty="0"/>
            <a:t>Implementador</a:t>
          </a:r>
        </a:p>
      </dgm:t>
    </dgm:pt>
    <dgm:pt modelId="{2DE6C892-FD22-46D4-BF23-2FE3ECA48E6D}" type="parTrans" cxnId="{FCE5EF1F-336F-4D1D-B73F-DC98B2FCF398}">
      <dgm:prSet/>
      <dgm:spPr/>
      <dgm:t>
        <a:bodyPr/>
        <a:lstStyle/>
        <a:p>
          <a:endParaRPr lang="es-MX"/>
        </a:p>
      </dgm:t>
    </dgm:pt>
    <dgm:pt modelId="{00A37939-D04B-4E16-B4AC-FB03F8AE0DF7}" type="sibTrans" cxnId="{FCE5EF1F-336F-4D1D-B73F-DC98B2FCF398}">
      <dgm:prSet/>
      <dgm:spPr/>
      <dgm:t>
        <a:bodyPr/>
        <a:lstStyle/>
        <a:p>
          <a:endParaRPr lang="es-MX"/>
        </a:p>
      </dgm:t>
    </dgm:pt>
    <dgm:pt modelId="{5CE21772-69AF-442F-9C96-A6F1965483BC}">
      <dgm:prSet phldrT="[Texto]" custT="1"/>
      <dgm:spPr/>
      <dgm:t>
        <a:bodyPr/>
        <a:lstStyle/>
        <a:p>
          <a:r>
            <a:rPr lang="es-MX" sz="1800" dirty="0"/>
            <a:t>Implementador el Programa para la Sociedad Civil en México. </a:t>
          </a:r>
        </a:p>
      </dgm:t>
    </dgm:pt>
    <dgm:pt modelId="{36941B60-5047-43D5-BA10-91EF5DEB03EE}" type="parTrans" cxnId="{11E34D24-433C-434E-9FFA-21AED0E4038D}">
      <dgm:prSet/>
      <dgm:spPr/>
      <dgm:t>
        <a:bodyPr/>
        <a:lstStyle/>
        <a:p>
          <a:endParaRPr lang="es-MX"/>
        </a:p>
      </dgm:t>
    </dgm:pt>
    <dgm:pt modelId="{79A2200D-4914-4F05-B85A-306B7F2577AE}" type="sibTrans" cxnId="{11E34D24-433C-434E-9FFA-21AED0E4038D}">
      <dgm:prSet/>
      <dgm:spPr/>
      <dgm:t>
        <a:bodyPr/>
        <a:lstStyle/>
        <a:p>
          <a:endParaRPr lang="es-MX"/>
        </a:p>
      </dgm:t>
    </dgm:pt>
    <dgm:pt modelId="{F5A5FB41-C9B2-4DE8-87A4-11F1378E4247}">
      <dgm:prSet phldrT="[Texto]"/>
      <dgm:spPr/>
      <dgm:t>
        <a:bodyPr/>
        <a:lstStyle/>
        <a:p>
          <a:r>
            <a:rPr lang="es-MX" dirty="0" err="1"/>
            <a:t>Subgrsntee</a:t>
          </a:r>
          <a:endParaRPr lang="es-MX" dirty="0"/>
        </a:p>
      </dgm:t>
    </dgm:pt>
    <dgm:pt modelId="{966BF86E-1B0D-41B0-BF91-EABA37BC40E8}" type="parTrans" cxnId="{9F8A8EF7-DE89-4E01-919D-E8EAF211724D}">
      <dgm:prSet/>
      <dgm:spPr/>
      <dgm:t>
        <a:bodyPr/>
        <a:lstStyle/>
        <a:p>
          <a:endParaRPr lang="es-MX"/>
        </a:p>
      </dgm:t>
    </dgm:pt>
    <dgm:pt modelId="{7D1114D0-2112-4342-AD72-FFA348251EAE}" type="sibTrans" cxnId="{9F8A8EF7-DE89-4E01-919D-E8EAF211724D}">
      <dgm:prSet/>
      <dgm:spPr/>
      <dgm:t>
        <a:bodyPr/>
        <a:lstStyle/>
        <a:p>
          <a:endParaRPr lang="es-MX"/>
        </a:p>
      </dgm:t>
    </dgm:pt>
    <dgm:pt modelId="{474ED664-D978-478B-8732-22177B0925E2}">
      <dgm:prSet phldrT="[Texto]" custT="1"/>
      <dgm:spPr/>
      <dgm:t>
        <a:bodyPr/>
        <a:lstStyle/>
        <a:p>
          <a:r>
            <a:rPr lang="es-MX" sz="1800" dirty="0"/>
            <a:t>Se fortalece en el marco del Programa para la Sociedad Civil y replica el proceso de fortalecimeinto con otras instituciones.</a:t>
          </a:r>
        </a:p>
      </dgm:t>
    </dgm:pt>
    <dgm:pt modelId="{2801C346-C1EF-44FB-9EC4-0BDBA9D2D1AE}" type="parTrans" cxnId="{93144081-D637-49CC-9AA5-96807A514187}">
      <dgm:prSet/>
      <dgm:spPr/>
      <dgm:t>
        <a:bodyPr/>
        <a:lstStyle/>
        <a:p>
          <a:endParaRPr lang="es-MX"/>
        </a:p>
      </dgm:t>
    </dgm:pt>
    <dgm:pt modelId="{6D75A53D-4557-40D4-8C41-40E43AF5DD9A}" type="sibTrans" cxnId="{93144081-D637-49CC-9AA5-96807A514187}">
      <dgm:prSet/>
      <dgm:spPr/>
      <dgm:t>
        <a:bodyPr/>
        <a:lstStyle/>
        <a:p>
          <a:endParaRPr lang="es-MX"/>
        </a:p>
      </dgm:t>
    </dgm:pt>
    <dgm:pt modelId="{8FBD20A6-86EE-4BF8-A9A0-532BD1FE61D2}">
      <dgm:prSet phldrT="[Texto]"/>
      <dgm:spPr/>
      <dgm:t>
        <a:bodyPr/>
        <a:lstStyle/>
        <a:p>
          <a:r>
            <a:rPr lang="es-MX" dirty="0" err="1"/>
            <a:t>Grantee</a:t>
          </a:r>
          <a:r>
            <a:rPr lang="es-MX" dirty="0"/>
            <a:t> de la </a:t>
          </a:r>
          <a:r>
            <a:rPr lang="es-MX" dirty="0" err="1"/>
            <a:t>sungrantee</a:t>
          </a:r>
          <a:endParaRPr lang="es-MX" dirty="0"/>
        </a:p>
      </dgm:t>
    </dgm:pt>
    <dgm:pt modelId="{224D08FF-1120-4F5F-B208-AA18406D31F1}" type="parTrans" cxnId="{07C36CCA-9248-410E-B163-1D797292DF28}">
      <dgm:prSet/>
      <dgm:spPr/>
      <dgm:t>
        <a:bodyPr/>
        <a:lstStyle/>
        <a:p>
          <a:endParaRPr lang="es-MX"/>
        </a:p>
      </dgm:t>
    </dgm:pt>
    <dgm:pt modelId="{38EB0CEF-C469-46E3-B7EA-598D06E3B091}" type="sibTrans" cxnId="{07C36CCA-9248-410E-B163-1D797292DF28}">
      <dgm:prSet/>
      <dgm:spPr/>
      <dgm:t>
        <a:bodyPr/>
        <a:lstStyle/>
        <a:p>
          <a:endParaRPr lang="es-MX"/>
        </a:p>
      </dgm:t>
    </dgm:pt>
    <dgm:pt modelId="{301B5EA7-98B4-4653-969F-AFEC08454C79}">
      <dgm:prSet phldrT="[Texto]" custT="1"/>
      <dgm:spPr/>
      <dgm:t>
        <a:bodyPr/>
        <a:lstStyle/>
        <a:p>
          <a:r>
            <a:rPr lang="es-MX" sz="1800" dirty="0"/>
            <a:t>Contribuirá a la prevención secundaria y/o terciaría de la violencia y se fortalecerá institucionalmente. </a:t>
          </a:r>
        </a:p>
      </dgm:t>
    </dgm:pt>
    <dgm:pt modelId="{EE1A9F2E-BB86-4A1D-AB11-C62A7519AFD5}" type="parTrans" cxnId="{AA03853D-611E-47BE-8579-CA32F69D396D}">
      <dgm:prSet/>
      <dgm:spPr/>
      <dgm:t>
        <a:bodyPr/>
        <a:lstStyle/>
        <a:p>
          <a:endParaRPr lang="es-MX"/>
        </a:p>
      </dgm:t>
    </dgm:pt>
    <dgm:pt modelId="{E76DA8A5-9C6E-418F-9D33-C171F1F1D01D}" type="sibTrans" cxnId="{AA03853D-611E-47BE-8579-CA32F69D396D}">
      <dgm:prSet/>
      <dgm:spPr/>
      <dgm:t>
        <a:bodyPr/>
        <a:lstStyle/>
        <a:p>
          <a:endParaRPr lang="es-MX"/>
        </a:p>
      </dgm:t>
    </dgm:pt>
    <dgm:pt modelId="{F9383B4F-FBAF-8D4A-AFA6-D5860CE0873D}">
      <dgm:prSet phldrT="[Texto]" custT="1"/>
      <dgm:spPr/>
      <dgm:t>
        <a:bodyPr/>
        <a:lstStyle/>
        <a:p>
          <a:pPr algn="just"/>
          <a:r>
            <a:rPr lang="es-MX" sz="1800" dirty="0"/>
            <a:t>En México busca incidir, a través del "Programa para la Sociedad Civil de USAID” en tres temáticas.</a:t>
          </a:r>
        </a:p>
      </dgm:t>
    </dgm:pt>
    <dgm:pt modelId="{74E991A7-E75C-B842-B3FF-64A7E14EC578}" type="parTrans" cxnId="{4B002A55-8367-1246-8609-15FE55FD2392}">
      <dgm:prSet/>
      <dgm:spPr/>
      <dgm:t>
        <a:bodyPr/>
        <a:lstStyle/>
        <a:p>
          <a:endParaRPr lang="es-MX"/>
        </a:p>
      </dgm:t>
    </dgm:pt>
    <dgm:pt modelId="{7B0CF536-5E20-BA4B-9706-257A5E6D73A4}" type="sibTrans" cxnId="{4B002A55-8367-1246-8609-15FE55FD2392}">
      <dgm:prSet/>
      <dgm:spPr/>
      <dgm:t>
        <a:bodyPr/>
        <a:lstStyle/>
        <a:p>
          <a:endParaRPr lang="es-MX"/>
        </a:p>
      </dgm:t>
    </dgm:pt>
    <dgm:pt modelId="{6A2B13D9-BDFB-42E7-BF10-6A19E1E63825}" type="pres">
      <dgm:prSet presAssocID="{EBF925F1-BE17-4104-9625-F7586D18E88A}" presName="Name0" presStyleCnt="0">
        <dgm:presLayoutVars>
          <dgm:dir/>
          <dgm:animLvl val="lvl"/>
          <dgm:resizeHandles val="exact"/>
        </dgm:presLayoutVars>
      </dgm:prSet>
      <dgm:spPr/>
    </dgm:pt>
    <dgm:pt modelId="{6B27D57C-5BC2-483E-B6B3-EDFCA8747DE3}" type="pres">
      <dgm:prSet presAssocID="{C0E6D982-0645-49D8-81F8-C195CA855FC7}" presName="linNode" presStyleCnt="0"/>
      <dgm:spPr/>
    </dgm:pt>
    <dgm:pt modelId="{A741EB90-2CD1-441D-8066-09C1A8B844AA}" type="pres">
      <dgm:prSet presAssocID="{C0E6D982-0645-49D8-81F8-C195CA855FC7}" presName="parentText" presStyleLbl="node1" presStyleIdx="0" presStyleCnt="4" custScaleY="105321">
        <dgm:presLayoutVars>
          <dgm:chMax val="1"/>
          <dgm:bulletEnabled val="1"/>
        </dgm:presLayoutVars>
      </dgm:prSet>
      <dgm:spPr/>
    </dgm:pt>
    <dgm:pt modelId="{0595510F-BC7E-4CAC-A963-FDB20C14D317}" type="pres">
      <dgm:prSet presAssocID="{C0E6D982-0645-49D8-81F8-C195CA855FC7}" presName="descendantText" presStyleLbl="alignAccFollowNode1" presStyleIdx="0" presStyleCnt="4" custScaleX="167791" custScaleY="126417">
        <dgm:presLayoutVars>
          <dgm:bulletEnabled val="1"/>
        </dgm:presLayoutVars>
      </dgm:prSet>
      <dgm:spPr/>
    </dgm:pt>
    <dgm:pt modelId="{1437A24D-3F58-4D41-83E5-F35774A11FAD}" type="pres">
      <dgm:prSet presAssocID="{D3554CF2-BEB9-44D8-BCB7-6094F6C7D9B4}" presName="sp" presStyleCnt="0"/>
      <dgm:spPr/>
    </dgm:pt>
    <dgm:pt modelId="{D19F8179-AA26-4B35-9713-ACA61D254356}" type="pres">
      <dgm:prSet presAssocID="{EDB4C01A-B724-41B6-9A71-9BC75A2DB892}" presName="linNode" presStyleCnt="0"/>
      <dgm:spPr/>
    </dgm:pt>
    <dgm:pt modelId="{A971C1EC-9816-4EBA-A1DF-8A542D10AC23}" type="pres">
      <dgm:prSet presAssocID="{EDB4C01A-B724-41B6-9A71-9BC75A2DB892}" presName="parentText" presStyleLbl="node1" presStyleIdx="1" presStyleCnt="4" custScaleX="83488" custScaleY="76121">
        <dgm:presLayoutVars>
          <dgm:chMax val="1"/>
          <dgm:bulletEnabled val="1"/>
        </dgm:presLayoutVars>
      </dgm:prSet>
      <dgm:spPr/>
    </dgm:pt>
    <dgm:pt modelId="{468D9A2B-9630-4765-9DAF-9EF1BAE00B21}" type="pres">
      <dgm:prSet presAssocID="{EDB4C01A-B724-41B6-9A71-9BC75A2DB892}" presName="descendantText" presStyleLbl="alignAccFollowNode1" presStyleIdx="1" presStyleCnt="4" custScaleX="133829">
        <dgm:presLayoutVars>
          <dgm:bulletEnabled val="1"/>
        </dgm:presLayoutVars>
      </dgm:prSet>
      <dgm:spPr/>
    </dgm:pt>
    <dgm:pt modelId="{0194F35F-4C38-4426-877B-7AB57E8A74AE}" type="pres">
      <dgm:prSet presAssocID="{00A37939-D04B-4E16-B4AC-FB03F8AE0DF7}" presName="sp" presStyleCnt="0"/>
      <dgm:spPr/>
    </dgm:pt>
    <dgm:pt modelId="{6A187489-C70F-4D10-8D73-24E5C6928BB8}" type="pres">
      <dgm:prSet presAssocID="{F5A5FB41-C9B2-4DE8-87A4-11F1378E4247}" presName="linNode" presStyleCnt="0"/>
      <dgm:spPr/>
    </dgm:pt>
    <dgm:pt modelId="{1B2741E7-904A-41E8-B629-8CACC679F54D}" type="pres">
      <dgm:prSet presAssocID="{F5A5FB41-C9B2-4DE8-87A4-11F1378E4247}" presName="parentText" presStyleLbl="node1" presStyleIdx="2" presStyleCnt="4" custScaleX="71909" custScaleY="74825">
        <dgm:presLayoutVars>
          <dgm:chMax val="1"/>
          <dgm:bulletEnabled val="1"/>
        </dgm:presLayoutVars>
      </dgm:prSet>
      <dgm:spPr/>
    </dgm:pt>
    <dgm:pt modelId="{B4A595DE-9737-4E10-9553-CDD3245FE769}" type="pres">
      <dgm:prSet presAssocID="{F5A5FB41-C9B2-4DE8-87A4-11F1378E4247}" presName="descendantText" presStyleLbl="alignAccFollowNode1" presStyleIdx="2" presStyleCnt="4" custScaleX="115778" custLinFactNeighborY="2315">
        <dgm:presLayoutVars>
          <dgm:bulletEnabled val="1"/>
        </dgm:presLayoutVars>
      </dgm:prSet>
      <dgm:spPr/>
    </dgm:pt>
    <dgm:pt modelId="{2C0FA2D1-ABEA-4817-BD3B-AB3EEF1CF503}" type="pres">
      <dgm:prSet presAssocID="{7D1114D0-2112-4342-AD72-FFA348251EAE}" presName="sp" presStyleCnt="0"/>
      <dgm:spPr/>
    </dgm:pt>
    <dgm:pt modelId="{20D02220-D488-4A04-A4D0-CF06DD925B71}" type="pres">
      <dgm:prSet presAssocID="{8FBD20A6-86EE-4BF8-A9A0-532BD1FE61D2}" presName="linNode" presStyleCnt="0"/>
      <dgm:spPr/>
    </dgm:pt>
    <dgm:pt modelId="{2E80961B-FB13-471B-A82D-C964B5A4F870}" type="pres">
      <dgm:prSet presAssocID="{8FBD20A6-86EE-4BF8-A9A0-532BD1FE61D2}" presName="parentText" presStyleLbl="node1" presStyleIdx="3" presStyleCnt="4" custScaleX="71910" custScaleY="79257">
        <dgm:presLayoutVars>
          <dgm:chMax val="1"/>
          <dgm:bulletEnabled val="1"/>
        </dgm:presLayoutVars>
      </dgm:prSet>
      <dgm:spPr/>
    </dgm:pt>
    <dgm:pt modelId="{6B37AC86-4C54-477F-B50F-80D2F3DC5AC0}" type="pres">
      <dgm:prSet presAssocID="{8FBD20A6-86EE-4BF8-A9A0-532BD1FE61D2}" presName="descendantText" presStyleLbl="alignAccFollowNode1" presStyleIdx="3" presStyleCnt="4" custScaleX="121142">
        <dgm:presLayoutVars>
          <dgm:bulletEnabled val="1"/>
        </dgm:presLayoutVars>
      </dgm:prSet>
      <dgm:spPr/>
    </dgm:pt>
  </dgm:ptLst>
  <dgm:cxnLst>
    <dgm:cxn modelId="{645C6F17-EE39-4113-A559-AE7162C83BED}" type="presOf" srcId="{C0E6D982-0645-49D8-81F8-C195CA855FC7}" destId="{A741EB90-2CD1-441D-8066-09C1A8B844AA}" srcOrd="0" destOrd="0" presId="urn:microsoft.com/office/officeart/2005/8/layout/vList5"/>
    <dgm:cxn modelId="{FCE5EF1F-336F-4D1D-B73F-DC98B2FCF398}" srcId="{EBF925F1-BE17-4104-9625-F7586D18E88A}" destId="{EDB4C01A-B724-41B6-9A71-9BC75A2DB892}" srcOrd="1" destOrd="0" parTransId="{2DE6C892-FD22-46D4-BF23-2FE3ECA48E6D}" sibTransId="{00A37939-D04B-4E16-B4AC-FB03F8AE0DF7}"/>
    <dgm:cxn modelId="{11E34D24-433C-434E-9FFA-21AED0E4038D}" srcId="{EDB4C01A-B724-41B6-9A71-9BC75A2DB892}" destId="{5CE21772-69AF-442F-9C96-A6F1965483BC}" srcOrd="0" destOrd="0" parTransId="{36941B60-5047-43D5-BA10-91EF5DEB03EE}" sibTransId="{79A2200D-4914-4F05-B85A-306B7F2577AE}"/>
    <dgm:cxn modelId="{080D0F2B-27C7-43D9-A991-6138F1EB369F}" srcId="{C0E6D982-0645-49D8-81F8-C195CA855FC7}" destId="{26DD5F1D-DEB7-4EBE-87EA-40B3DB8A8120}" srcOrd="0" destOrd="0" parTransId="{A219EA6E-C862-411B-988F-85BCFD5BFC27}" sibTransId="{EE196468-2FED-4756-9EA0-5684ABF4AF89}"/>
    <dgm:cxn modelId="{568C5536-0FDD-469E-AC20-0145858E66F7}" type="presOf" srcId="{474ED664-D978-478B-8732-22177B0925E2}" destId="{B4A595DE-9737-4E10-9553-CDD3245FE769}" srcOrd="0" destOrd="0" presId="urn:microsoft.com/office/officeart/2005/8/layout/vList5"/>
    <dgm:cxn modelId="{AA03853D-611E-47BE-8579-CA32F69D396D}" srcId="{8FBD20A6-86EE-4BF8-A9A0-532BD1FE61D2}" destId="{301B5EA7-98B4-4653-969F-AFEC08454C79}" srcOrd="0" destOrd="0" parTransId="{EE1A9F2E-BB86-4A1D-AB11-C62A7519AFD5}" sibTransId="{E76DA8A5-9C6E-418F-9D33-C171F1F1D01D}"/>
    <dgm:cxn modelId="{1FFE0941-C32A-5846-BA9A-E8BB9EDD6B08}" type="presOf" srcId="{F9383B4F-FBAF-8D4A-AFA6-D5860CE0873D}" destId="{0595510F-BC7E-4CAC-A963-FDB20C14D317}" srcOrd="0" destOrd="1" presId="urn:microsoft.com/office/officeart/2005/8/layout/vList5"/>
    <dgm:cxn modelId="{1B85344E-C980-4FC4-82B8-145E5677DDE3}" type="presOf" srcId="{26DD5F1D-DEB7-4EBE-87EA-40B3DB8A8120}" destId="{0595510F-BC7E-4CAC-A963-FDB20C14D317}" srcOrd="0" destOrd="0" presId="urn:microsoft.com/office/officeart/2005/8/layout/vList5"/>
    <dgm:cxn modelId="{2C741174-21E3-4D98-8446-C63B88672B8D}" type="presOf" srcId="{EBF925F1-BE17-4104-9625-F7586D18E88A}" destId="{6A2B13D9-BDFB-42E7-BF10-6A19E1E63825}" srcOrd="0" destOrd="0" presId="urn:microsoft.com/office/officeart/2005/8/layout/vList5"/>
    <dgm:cxn modelId="{4B002A55-8367-1246-8609-15FE55FD2392}" srcId="{C0E6D982-0645-49D8-81F8-C195CA855FC7}" destId="{F9383B4F-FBAF-8D4A-AFA6-D5860CE0873D}" srcOrd="1" destOrd="0" parTransId="{74E991A7-E75C-B842-B3FF-64A7E14EC578}" sibTransId="{7B0CF536-5E20-BA4B-9706-257A5E6D73A4}"/>
    <dgm:cxn modelId="{CCC6707C-A2D1-4C3C-8FF4-FE21F51A369A}" type="presOf" srcId="{F5A5FB41-C9B2-4DE8-87A4-11F1378E4247}" destId="{1B2741E7-904A-41E8-B629-8CACC679F54D}" srcOrd="0" destOrd="0" presId="urn:microsoft.com/office/officeart/2005/8/layout/vList5"/>
    <dgm:cxn modelId="{93144081-D637-49CC-9AA5-96807A514187}" srcId="{F5A5FB41-C9B2-4DE8-87A4-11F1378E4247}" destId="{474ED664-D978-478B-8732-22177B0925E2}" srcOrd="0" destOrd="0" parTransId="{2801C346-C1EF-44FB-9EC4-0BDBA9D2D1AE}" sibTransId="{6D75A53D-4557-40D4-8C41-40E43AF5DD9A}"/>
    <dgm:cxn modelId="{D9D8EC98-8F05-4E83-8607-C8F8AC0063EB}" type="presOf" srcId="{301B5EA7-98B4-4653-969F-AFEC08454C79}" destId="{6B37AC86-4C54-477F-B50F-80D2F3DC5AC0}" srcOrd="0" destOrd="0" presId="urn:microsoft.com/office/officeart/2005/8/layout/vList5"/>
    <dgm:cxn modelId="{A1BFF0AC-A648-4E9C-93C9-C6DF8D184BA0}" type="presOf" srcId="{EDB4C01A-B724-41B6-9A71-9BC75A2DB892}" destId="{A971C1EC-9816-4EBA-A1DF-8A542D10AC23}" srcOrd="0" destOrd="0" presId="urn:microsoft.com/office/officeart/2005/8/layout/vList5"/>
    <dgm:cxn modelId="{22A5CABB-E4B7-437C-8A69-CFB213CA8C91}" type="presOf" srcId="{8FBD20A6-86EE-4BF8-A9A0-532BD1FE61D2}" destId="{2E80961B-FB13-471B-A82D-C964B5A4F870}" srcOrd="0" destOrd="0" presId="urn:microsoft.com/office/officeart/2005/8/layout/vList5"/>
    <dgm:cxn modelId="{07C36CCA-9248-410E-B163-1D797292DF28}" srcId="{EBF925F1-BE17-4104-9625-F7586D18E88A}" destId="{8FBD20A6-86EE-4BF8-A9A0-532BD1FE61D2}" srcOrd="3" destOrd="0" parTransId="{224D08FF-1120-4F5F-B208-AA18406D31F1}" sibTransId="{38EB0CEF-C469-46E3-B7EA-598D06E3B091}"/>
    <dgm:cxn modelId="{6DED43E0-61B7-4691-BD74-3702F3BBA1D7}" srcId="{EBF925F1-BE17-4104-9625-F7586D18E88A}" destId="{C0E6D982-0645-49D8-81F8-C195CA855FC7}" srcOrd="0" destOrd="0" parTransId="{4CFA9043-2F9E-4402-9D18-53ACE1A893A3}" sibTransId="{D3554CF2-BEB9-44D8-BCB7-6094F6C7D9B4}"/>
    <dgm:cxn modelId="{60E1DCED-B29D-43DF-94D6-E7CE23140B3B}" type="presOf" srcId="{5CE21772-69AF-442F-9C96-A6F1965483BC}" destId="{468D9A2B-9630-4765-9DAF-9EF1BAE00B21}" srcOrd="0" destOrd="0" presId="urn:microsoft.com/office/officeart/2005/8/layout/vList5"/>
    <dgm:cxn modelId="{9F8A8EF7-DE89-4E01-919D-E8EAF211724D}" srcId="{EBF925F1-BE17-4104-9625-F7586D18E88A}" destId="{F5A5FB41-C9B2-4DE8-87A4-11F1378E4247}" srcOrd="2" destOrd="0" parTransId="{966BF86E-1B0D-41B0-BF91-EABA37BC40E8}" sibTransId="{7D1114D0-2112-4342-AD72-FFA348251EAE}"/>
    <dgm:cxn modelId="{75AD12D2-48C6-4F21-9A1D-330A9B372747}" type="presParOf" srcId="{6A2B13D9-BDFB-42E7-BF10-6A19E1E63825}" destId="{6B27D57C-5BC2-483E-B6B3-EDFCA8747DE3}" srcOrd="0" destOrd="0" presId="urn:microsoft.com/office/officeart/2005/8/layout/vList5"/>
    <dgm:cxn modelId="{D9458909-BDC8-4052-8FB5-E6DFFFBC907E}" type="presParOf" srcId="{6B27D57C-5BC2-483E-B6B3-EDFCA8747DE3}" destId="{A741EB90-2CD1-441D-8066-09C1A8B844AA}" srcOrd="0" destOrd="0" presId="urn:microsoft.com/office/officeart/2005/8/layout/vList5"/>
    <dgm:cxn modelId="{BAB5C1B4-C8BD-4DF6-A085-969432BF5037}" type="presParOf" srcId="{6B27D57C-5BC2-483E-B6B3-EDFCA8747DE3}" destId="{0595510F-BC7E-4CAC-A963-FDB20C14D317}" srcOrd="1" destOrd="0" presId="urn:microsoft.com/office/officeart/2005/8/layout/vList5"/>
    <dgm:cxn modelId="{888387E2-26FF-4D88-8A59-9FDCF3E4F5A5}" type="presParOf" srcId="{6A2B13D9-BDFB-42E7-BF10-6A19E1E63825}" destId="{1437A24D-3F58-4D41-83E5-F35774A11FAD}" srcOrd="1" destOrd="0" presId="urn:microsoft.com/office/officeart/2005/8/layout/vList5"/>
    <dgm:cxn modelId="{9FE9ED5A-5A70-45E8-8352-0A9263FAF13E}" type="presParOf" srcId="{6A2B13D9-BDFB-42E7-BF10-6A19E1E63825}" destId="{D19F8179-AA26-4B35-9713-ACA61D254356}" srcOrd="2" destOrd="0" presId="urn:microsoft.com/office/officeart/2005/8/layout/vList5"/>
    <dgm:cxn modelId="{15855E84-5EEB-4B4B-A721-572266585A30}" type="presParOf" srcId="{D19F8179-AA26-4B35-9713-ACA61D254356}" destId="{A971C1EC-9816-4EBA-A1DF-8A542D10AC23}" srcOrd="0" destOrd="0" presId="urn:microsoft.com/office/officeart/2005/8/layout/vList5"/>
    <dgm:cxn modelId="{6DE0BCE7-5DE7-4CFD-B002-ACA66C17428B}" type="presParOf" srcId="{D19F8179-AA26-4B35-9713-ACA61D254356}" destId="{468D9A2B-9630-4765-9DAF-9EF1BAE00B21}" srcOrd="1" destOrd="0" presId="urn:microsoft.com/office/officeart/2005/8/layout/vList5"/>
    <dgm:cxn modelId="{95758D79-F7A2-4FFB-A977-9A6F4806259B}" type="presParOf" srcId="{6A2B13D9-BDFB-42E7-BF10-6A19E1E63825}" destId="{0194F35F-4C38-4426-877B-7AB57E8A74AE}" srcOrd="3" destOrd="0" presId="urn:microsoft.com/office/officeart/2005/8/layout/vList5"/>
    <dgm:cxn modelId="{56E6592F-9CF1-48BC-AAE8-3C40BE070CDA}" type="presParOf" srcId="{6A2B13D9-BDFB-42E7-BF10-6A19E1E63825}" destId="{6A187489-C70F-4D10-8D73-24E5C6928BB8}" srcOrd="4" destOrd="0" presId="urn:microsoft.com/office/officeart/2005/8/layout/vList5"/>
    <dgm:cxn modelId="{1646304B-9156-4924-A52D-09D51F9F9E06}" type="presParOf" srcId="{6A187489-C70F-4D10-8D73-24E5C6928BB8}" destId="{1B2741E7-904A-41E8-B629-8CACC679F54D}" srcOrd="0" destOrd="0" presId="urn:microsoft.com/office/officeart/2005/8/layout/vList5"/>
    <dgm:cxn modelId="{8602EA31-51E4-43C4-B6D5-1C00095FC5F3}" type="presParOf" srcId="{6A187489-C70F-4D10-8D73-24E5C6928BB8}" destId="{B4A595DE-9737-4E10-9553-CDD3245FE769}" srcOrd="1" destOrd="0" presId="urn:microsoft.com/office/officeart/2005/8/layout/vList5"/>
    <dgm:cxn modelId="{ABB98C61-4879-41A6-90F5-C1C7F715377A}" type="presParOf" srcId="{6A2B13D9-BDFB-42E7-BF10-6A19E1E63825}" destId="{2C0FA2D1-ABEA-4817-BD3B-AB3EEF1CF503}" srcOrd="5" destOrd="0" presId="urn:microsoft.com/office/officeart/2005/8/layout/vList5"/>
    <dgm:cxn modelId="{99ABF539-3EAA-4068-8155-DE1DE2FC97B1}" type="presParOf" srcId="{6A2B13D9-BDFB-42E7-BF10-6A19E1E63825}" destId="{20D02220-D488-4A04-A4D0-CF06DD925B71}" srcOrd="6" destOrd="0" presId="urn:microsoft.com/office/officeart/2005/8/layout/vList5"/>
    <dgm:cxn modelId="{D45848BA-ED3D-4C98-89E2-654DEBA1B7A6}" type="presParOf" srcId="{20D02220-D488-4A04-A4D0-CF06DD925B71}" destId="{2E80961B-FB13-471B-A82D-C964B5A4F870}" srcOrd="0" destOrd="0" presId="urn:microsoft.com/office/officeart/2005/8/layout/vList5"/>
    <dgm:cxn modelId="{B337DC9A-023E-4F65-AC51-0468DB2E5D61}" type="presParOf" srcId="{20D02220-D488-4A04-A4D0-CF06DD925B71}" destId="{6B37AC86-4C54-477F-B50F-80D2F3DC5AC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8EE09-B43E-4238-8CB3-5A90C74BE77D}" type="doc">
      <dgm:prSet loTypeId="urn:microsoft.com/office/officeart/2005/8/layout/cycle4" loCatId="relationship" qsTypeId="urn:microsoft.com/office/officeart/2005/8/quickstyle/simple1" qsCatId="simple" csTypeId="urn:microsoft.com/office/officeart/2005/8/colors/colorful2" csCatId="colorful" phldr="1"/>
      <dgm:spPr/>
      <dgm:t>
        <a:bodyPr/>
        <a:lstStyle/>
        <a:p>
          <a:endParaRPr lang="es-MX"/>
        </a:p>
      </dgm:t>
    </dgm:pt>
    <dgm:pt modelId="{AFFD80B6-52D9-4358-939C-E19C186EB7F7}">
      <dgm:prSet phldrT="[Text]" custT="1"/>
      <dgm:spPr/>
      <dgm:t>
        <a:bodyPr lIns="0"/>
        <a:lstStyle/>
        <a:p>
          <a:r>
            <a:rPr lang="es-MX" sz="1400"/>
            <a:t>EFECTIVIDAD</a:t>
          </a:r>
        </a:p>
      </dgm:t>
    </dgm:pt>
    <dgm:pt modelId="{7DE2B174-7E33-4714-9243-AFCB87E3E39D}" type="parTrans" cxnId="{56C46C0C-5DEB-46BE-BA4C-5DDFBDEFDA7A}">
      <dgm:prSet/>
      <dgm:spPr/>
      <dgm:t>
        <a:bodyPr/>
        <a:lstStyle/>
        <a:p>
          <a:endParaRPr lang="es-MX"/>
        </a:p>
      </dgm:t>
    </dgm:pt>
    <dgm:pt modelId="{F1F5E051-0AD9-4813-92B9-6EC053A84DDC}" type="sibTrans" cxnId="{56C46C0C-5DEB-46BE-BA4C-5DDFBDEFDA7A}">
      <dgm:prSet/>
      <dgm:spPr/>
      <dgm:t>
        <a:bodyPr/>
        <a:lstStyle/>
        <a:p>
          <a:endParaRPr lang="es-MX"/>
        </a:p>
      </dgm:t>
    </dgm:pt>
    <dgm:pt modelId="{9379FA00-D5F5-4EFA-8A11-F4AAA6B279C8}">
      <dgm:prSet phldrT="[Text]"/>
      <dgm:spPr/>
      <dgm:t>
        <a:bodyPr/>
        <a:lstStyle/>
        <a:p>
          <a:pPr>
            <a:buFont typeface="Arial" panose="020B0604020202020204" pitchFamily="34" charset="0"/>
            <a:buChar char="•"/>
          </a:pPr>
          <a:r>
            <a:rPr lang="es-MX" b="0">
              <a:solidFill>
                <a:schemeClr val="tx1">
                  <a:lumMod val="65000"/>
                  <a:lumOff val="35000"/>
                </a:schemeClr>
              </a:solidFill>
              <a:latin typeface="Gill Sans MT" panose="020B0502020104020203" pitchFamily="34" charset="0"/>
            </a:rPr>
            <a:t>RESULTADOS</a:t>
          </a:r>
          <a:endParaRPr lang="es-MX" b="0">
            <a:solidFill>
              <a:schemeClr val="tx1">
                <a:lumMod val="65000"/>
                <a:lumOff val="35000"/>
              </a:schemeClr>
            </a:solidFill>
          </a:endParaRPr>
        </a:p>
      </dgm:t>
    </dgm:pt>
    <dgm:pt modelId="{2FD9A82A-1561-4702-83BE-FCD08071BCF6}" type="parTrans" cxnId="{9E578DC1-2CB6-4B33-A18F-F96EBF8A9480}">
      <dgm:prSet/>
      <dgm:spPr/>
      <dgm:t>
        <a:bodyPr/>
        <a:lstStyle/>
        <a:p>
          <a:endParaRPr lang="es-MX"/>
        </a:p>
      </dgm:t>
    </dgm:pt>
    <dgm:pt modelId="{A9ECFF86-9252-498B-90D2-474918C6218A}" type="sibTrans" cxnId="{9E578DC1-2CB6-4B33-A18F-F96EBF8A9480}">
      <dgm:prSet/>
      <dgm:spPr/>
      <dgm:t>
        <a:bodyPr/>
        <a:lstStyle/>
        <a:p>
          <a:endParaRPr lang="es-MX"/>
        </a:p>
      </dgm:t>
    </dgm:pt>
    <dgm:pt modelId="{B806EF9C-447A-44F3-BD86-3A74A8767FB7}">
      <dgm:prSet phldrT="[Text]" custT="1"/>
      <dgm:spPr>
        <a:solidFill>
          <a:schemeClr val="tx1">
            <a:lumMod val="50000"/>
            <a:lumOff val="50000"/>
          </a:schemeClr>
        </a:solidFill>
      </dgm:spPr>
      <dgm:t>
        <a:bodyPr/>
        <a:lstStyle/>
        <a:p>
          <a:r>
            <a:rPr lang="es-MX" sz="1400">
              <a:latin typeface="Gill Sans MT" panose="020B0502020104020203" pitchFamily="34" charset="0"/>
            </a:rPr>
            <a:t>EFICIENCIA</a:t>
          </a:r>
          <a:endParaRPr lang="es-MX" sz="1400"/>
        </a:p>
      </dgm:t>
    </dgm:pt>
    <dgm:pt modelId="{906441DC-B3CF-45E6-8591-749EBB995B94}" type="parTrans" cxnId="{A1D840A5-8164-49FE-BC9A-4193F3A3FF28}">
      <dgm:prSet/>
      <dgm:spPr/>
      <dgm:t>
        <a:bodyPr/>
        <a:lstStyle/>
        <a:p>
          <a:endParaRPr lang="es-MX"/>
        </a:p>
      </dgm:t>
    </dgm:pt>
    <dgm:pt modelId="{791FB39D-6F86-42CC-86E3-086D38EFAAE8}" type="sibTrans" cxnId="{A1D840A5-8164-49FE-BC9A-4193F3A3FF28}">
      <dgm:prSet/>
      <dgm:spPr/>
      <dgm:t>
        <a:bodyPr/>
        <a:lstStyle/>
        <a:p>
          <a:endParaRPr lang="es-MX"/>
        </a:p>
      </dgm:t>
    </dgm:pt>
    <dgm:pt modelId="{D30DFC0C-EE3E-4EBF-95E9-50E44E3E7D5D}">
      <dgm:prSet phldrT="[Text]"/>
      <dgm:spPr>
        <a:ln>
          <a:solidFill>
            <a:schemeClr val="tx2">
              <a:lumMod val="65000"/>
              <a:lumOff val="35000"/>
            </a:schemeClr>
          </a:solidFill>
        </a:ln>
      </dgm:spPr>
      <dgm:t>
        <a:bodyPr/>
        <a:lstStyle/>
        <a:p>
          <a:pPr>
            <a:buFont typeface="Arial" panose="020B0604020202020204" pitchFamily="34" charset="0"/>
            <a:buChar char="•"/>
          </a:pPr>
          <a:r>
            <a:rPr lang="es-MX">
              <a:solidFill>
                <a:schemeClr val="tx1">
                  <a:lumMod val="65000"/>
                  <a:lumOff val="35000"/>
                </a:schemeClr>
              </a:solidFill>
              <a:latin typeface="Gill Sans MT" panose="020B0502020104020203" pitchFamily="34" charset="0"/>
            </a:rPr>
            <a:t>PRESTACIÓN DE SERVICIOS</a:t>
          </a:r>
          <a:endParaRPr lang="es-MX">
            <a:solidFill>
              <a:schemeClr val="tx1">
                <a:lumMod val="65000"/>
                <a:lumOff val="35000"/>
              </a:schemeClr>
            </a:solidFill>
          </a:endParaRPr>
        </a:p>
      </dgm:t>
    </dgm:pt>
    <dgm:pt modelId="{0C88F486-F07A-48E1-953E-F4F91B1204C6}" type="parTrans" cxnId="{2565233D-C0FE-4F34-8D03-88BC953BAE1B}">
      <dgm:prSet/>
      <dgm:spPr/>
      <dgm:t>
        <a:bodyPr/>
        <a:lstStyle/>
        <a:p>
          <a:endParaRPr lang="es-MX"/>
        </a:p>
      </dgm:t>
    </dgm:pt>
    <dgm:pt modelId="{DF46200C-7D58-42CE-BF79-37082ACA288A}" type="sibTrans" cxnId="{2565233D-C0FE-4F34-8D03-88BC953BAE1B}">
      <dgm:prSet/>
      <dgm:spPr/>
      <dgm:t>
        <a:bodyPr/>
        <a:lstStyle/>
        <a:p>
          <a:endParaRPr lang="es-MX"/>
        </a:p>
      </dgm:t>
    </dgm:pt>
    <dgm:pt modelId="{3888BFD3-D58A-4D3D-BA5B-C90C48EDA36E}">
      <dgm:prSet phldrT="[Text]" custT="1"/>
      <dgm:spPr/>
      <dgm:t>
        <a:bodyPr/>
        <a:lstStyle/>
        <a:p>
          <a:r>
            <a:rPr lang="es-MX" sz="1400">
              <a:latin typeface="Gill Sans MT" panose="020B0502020104020203" pitchFamily="34" charset="0"/>
            </a:rPr>
            <a:t>PERTINENCIA</a:t>
          </a:r>
          <a:endParaRPr lang="es-MX" sz="1400"/>
        </a:p>
      </dgm:t>
    </dgm:pt>
    <dgm:pt modelId="{20DFB59C-1EB6-42A6-BB16-DF03745C19F0}" type="parTrans" cxnId="{9EC4F457-8255-4FEE-802E-D131D026E017}">
      <dgm:prSet/>
      <dgm:spPr/>
      <dgm:t>
        <a:bodyPr/>
        <a:lstStyle/>
        <a:p>
          <a:endParaRPr lang="es-MX"/>
        </a:p>
      </dgm:t>
    </dgm:pt>
    <dgm:pt modelId="{2BEE7AFE-8FC7-4378-B39C-50FFA3364394}" type="sibTrans" cxnId="{9EC4F457-8255-4FEE-802E-D131D026E017}">
      <dgm:prSet/>
      <dgm:spPr/>
      <dgm:t>
        <a:bodyPr/>
        <a:lstStyle/>
        <a:p>
          <a:endParaRPr lang="es-MX"/>
        </a:p>
      </dgm:t>
    </dgm:pt>
    <dgm:pt modelId="{6F6427F6-FF6A-4369-B5CD-431D5E1C3742}">
      <dgm:prSet phldrT="[Text]"/>
      <dgm:spPr/>
      <dgm:t>
        <a:bodyPr/>
        <a:lstStyle/>
        <a:p>
          <a:pPr>
            <a:buFont typeface="Arial" panose="020B0604020202020204" pitchFamily="34" charset="0"/>
            <a:buChar char="•"/>
          </a:pPr>
          <a:r>
            <a:rPr lang="es-MX">
              <a:solidFill>
                <a:schemeClr val="tx1">
                  <a:lumMod val="65000"/>
                  <a:lumOff val="35000"/>
                </a:schemeClr>
              </a:solidFill>
              <a:latin typeface="Gill Sans MT" panose="020B0502020104020203" pitchFamily="34" charset="0"/>
            </a:rPr>
            <a:t>POBLACIÓN OBJETIVO</a:t>
          </a:r>
          <a:endParaRPr lang="es-MX">
            <a:solidFill>
              <a:schemeClr val="tx1">
                <a:lumMod val="65000"/>
                <a:lumOff val="35000"/>
              </a:schemeClr>
            </a:solidFill>
          </a:endParaRPr>
        </a:p>
      </dgm:t>
    </dgm:pt>
    <dgm:pt modelId="{9C18922D-DDA2-4ECF-AE94-B3D10F662355}" type="parTrans" cxnId="{1220B557-FAB5-4F6B-8044-54ADDA9E078E}">
      <dgm:prSet/>
      <dgm:spPr/>
      <dgm:t>
        <a:bodyPr/>
        <a:lstStyle/>
        <a:p>
          <a:endParaRPr lang="es-MX"/>
        </a:p>
      </dgm:t>
    </dgm:pt>
    <dgm:pt modelId="{702671C2-71DE-40BC-A7B3-F53418CE0CB6}" type="sibTrans" cxnId="{1220B557-FAB5-4F6B-8044-54ADDA9E078E}">
      <dgm:prSet/>
      <dgm:spPr/>
      <dgm:t>
        <a:bodyPr/>
        <a:lstStyle/>
        <a:p>
          <a:endParaRPr lang="es-MX"/>
        </a:p>
      </dgm:t>
    </dgm:pt>
    <dgm:pt modelId="{947BF11F-3794-4344-9358-101B34125838}">
      <dgm:prSet phldrT="[Text]" custT="1"/>
      <dgm:spPr>
        <a:solidFill>
          <a:srgbClr val="A40000"/>
        </a:solidFill>
      </dgm:spPr>
      <dgm:t>
        <a:bodyPr lIns="0" tIns="0" rIns="0" bIns="0"/>
        <a:lstStyle/>
        <a:p>
          <a:pPr algn="l"/>
          <a:r>
            <a:rPr lang="es-MX" sz="1300">
              <a:latin typeface="Gill Sans MT" panose="020B0502020104020203" pitchFamily="34" charset="0"/>
            </a:rPr>
            <a:t>SOSTENIBILIDAD</a:t>
          </a:r>
          <a:endParaRPr lang="es-MX" sz="1300"/>
        </a:p>
      </dgm:t>
    </dgm:pt>
    <dgm:pt modelId="{4433AC22-D079-4A36-9945-43F422F6198A}" type="parTrans" cxnId="{10BC6268-2F3B-4DC3-A641-6CB931558B4A}">
      <dgm:prSet/>
      <dgm:spPr/>
      <dgm:t>
        <a:bodyPr/>
        <a:lstStyle/>
        <a:p>
          <a:endParaRPr lang="es-MX"/>
        </a:p>
      </dgm:t>
    </dgm:pt>
    <dgm:pt modelId="{FFAC28CE-D967-426A-8D3D-1F506A97EFAB}" type="sibTrans" cxnId="{10BC6268-2F3B-4DC3-A641-6CB931558B4A}">
      <dgm:prSet/>
      <dgm:spPr/>
      <dgm:t>
        <a:bodyPr/>
        <a:lstStyle/>
        <a:p>
          <a:endParaRPr lang="es-MX"/>
        </a:p>
      </dgm:t>
    </dgm:pt>
    <dgm:pt modelId="{D710F8A0-400F-4ECE-9187-8E1D81C4876D}">
      <dgm:prSet phldrT="[Text]"/>
      <dgm:spPr>
        <a:ln>
          <a:solidFill>
            <a:srgbClr val="C00000"/>
          </a:solidFill>
        </a:ln>
      </dgm:spPr>
      <dgm:t>
        <a:bodyPr/>
        <a:lstStyle/>
        <a:p>
          <a:pPr>
            <a:buFont typeface="Arial" panose="020B0604020202020204" pitchFamily="34" charset="0"/>
            <a:buChar char="•"/>
          </a:pPr>
          <a:r>
            <a:rPr lang="es-MX">
              <a:solidFill>
                <a:schemeClr val="tx1">
                  <a:lumMod val="65000"/>
                  <a:lumOff val="35000"/>
                </a:schemeClr>
              </a:solidFill>
              <a:latin typeface="Gill Sans MT" panose="020B0502020104020203" pitchFamily="34" charset="0"/>
            </a:rPr>
            <a:t>RECURSOS</a:t>
          </a:r>
          <a:endParaRPr lang="es-MX">
            <a:solidFill>
              <a:schemeClr val="tx1">
                <a:lumMod val="65000"/>
                <a:lumOff val="35000"/>
              </a:schemeClr>
            </a:solidFill>
          </a:endParaRPr>
        </a:p>
      </dgm:t>
    </dgm:pt>
    <dgm:pt modelId="{68839A98-C575-49E2-9188-4C3D18B4309B}" type="parTrans" cxnId="{1F5C2BA3-0309-461E-9C10-F6E037A4FA14}">
      <dgm:prSet/>
      <dgm:spPr/>
      <dgm:t>
        <a:bodyPr/>
        <a:lstStyle/>
        <a:p>
          <a:endParaRPr lang="es-MX"/>
        </a:p>
      </dgm:t>
    </dgm:pt>
    <dgm:pt modelId="{04B0E120-47BD-4CE1-BDDB-776FCCF6178F}" type="sibTrans" cxnId="{1F5C2BA3-0309-461E-9C10-F6E037A4FA14}">
      <dgm:prSet/>
      <dgm:spPr/>
      <dgm:t>
        <a:bodyPr/>
        <a:lstStyle/>
        <a:p>
          <a:endParaRPr lang="es-MX"/>
        </a:p>
      </dgm:t>
    </dgm:pt>
    <dgm:pt modelId="{DA600B57-6B80-4D7F-9EC0-3AFA9CCAD355}">
      <dgm:prSet/>
      <dgm:spPr>
        <a:ln>
          <a:solidFill>
            <a:srgbClr val="C00000"/>
          </a:solidFill>
        </a:ln>
      </dgm:spPr>
      <dgm:t>
        <a:bodyPr/>
        <a:lstStyle/>
        <a:p>
          <a:r>
            <a:rPr lang="es-MX">
              <a:solidFill>
                <a:schemeClr val="tx1">
                  <a:lumMod val="65000"/>
                  <a:lumOff val="35000"/>
                </a:schemeClr>
              </a:solidFill>
              <a:latin typeface="Gill Sans MT" panose="020B0502020104020203" pitchFamily="34" charset="0"/>
            </a:rPr>
            <a:t>IMPACTO SOCIAL</a:t>
          </a:r>
        </a:p>
      </dgm:t>
    </dgm:pt>
    <dgm:pt modelId="{7E27FE09-9426-4927-B674-6D90871BF84E}" type="parTrans" cxnId="{7224EB40-980D-457E-B92A-AE761F2E18B8}">
      <dgm:prSet/>
      <dgm:spPr/>
      <dgm:t>
        <a:bodyPr/>
        <a:lstStyle/>
        <a:p>
          <a:endParaRPr lang="es-MX"/>
        </a:p>
      </dgm:t>
    </dgm:pt>
    <dgm:pt modelId="{FF9D6C17-080A-445E-A8B4-8CCADDA1D330}" type="sibTrans" cxnId="{7224EB40-980D-457E-B92A-AE761F2E18B8}">
      <dgm:prSet/>
      <dgm:spPr/>
      <dgm:t>
        <a:bodyPr/>
        <a:lstStyle/>
        <a:p>
          <a:endParaRPr lang="es-MX"/>
        </a:p>
      </dgm:t>
    </dgm:pt>
    <dgm:pt modelId="{B46EB506-995A-4F6B-8D3A-B279F4CB629B}">
      <dgm:prSet/>
      <dgm:spPr/>
      <dgm:t>
        <a:bodyPr/>
        <a:lstStyle/>
        <a:p>
          <a:r>
            <a:rPr lang="es-MX" b="0">
              <a:solidFill>
                <a:schemeClr val="tx1">
                  <a:lumMod val="65000"/>
                  <a:lumOff val="35000"/>
                </a:schemeClr>
              </a:solidFill>
              <a:latin typeface="Gill Sans MT" panose="020B0502020104020203" pitchFamily="34" charset="0"/>
            </a:rPr>
            <a:t>ESTÁNDARES</a:t>
          </a:r>
        </a:p>
      </dgm:t>
    </dgm:pt>
    <dgm:pt modelId="{49B17A8C-8CCA-450B-8F94-D5BD6F06DA95}" type="parTrans" cxnId="{3D1D908F-A4E9-46BF-99A2-A6B0BA5BFE9B}">
      <dgm:prSet/>
      <dgm:spPr/>
      <dgm:t>
        <a:bodyPr/>
        <a:lstStyle/>
        <a:p>
          <a:endParaRPr lang="es-MX"/>
        </a:p>
      </dgm:t>
    </dgm:pt>
    <dgm:pt modelId="{01DF6426-26D4-4CDC-A7E3-AC70291560EA}" type="sibTrans" cxnId="{3D1D908F-A4E9-46BF-99A2-A6B0BA5BFE9B}">
      <dgm:prSet/>
      <dgm:spPr/>
      <dgm:t>
        <a:bodyPr/>
        <a:lstStyle/>
        <a:p>
          <a:endParaRPr lang="es-MX"/>
        </a:p>
      </dgm:t>
    </dgm:pt>
    <dgm:pt modelId="{9440E120-4D65-4C62-8064-C52A8600EA8D}">
      <dgm:prSet/>
      <dgm:spPr>
        <a:ln>
          <a:solidFill>
            <a:schemeClr val="tx2">
              <a:lumMod val="65000"/>
              <a:lumOff val="35000"/>
            </a:schemeClr>
          </a:solidFill>
        </a:ln>
      </dgm:spPr>
      <dgm:t>
        <a:bodyPr/>
        <a:lstStyle/>
        <a:p>
          <a:r>
            <a:rPr lang="es-MX">
              <a:solidFill>
                <a:schemeClr val="tx1">
                  <a:lumMod val="65000"/>
                  <a:lumOff val="35000"/>
                </a:schemeClr>
              </a:solidFill>
              <a:latin typeface="Gill Sans MT" panose="020B0502020104020203" pitchFamily="34" charset="0"/>
            </a:rPr>
            <a:t>ALCANCES (RECURSOS PARA LLEGAR A LA POBLACIÓN OBJETIVO)</a:t>
          </a:r>
        </a:p>
      </dgm:t>
    </dgm:pt>
    <dgm:pt modelId="{A9A036B9-09D7-43DD-915D-2D832E284B04}" type="parTrans" cxnId="{32095863-2EA4-4AC8-B724-B39ECEB54EEC}">
      <dgm:prSet/>
      <dgm:spPr/>
      <dgm:t>
        <a:bodyPr/>
        <a:lstStyle/>
        <a:p>
          <a:endParaRPr lang="es-MX"/>
        </a:p>
      </dgm:t>
    </dgm:pt>
    <dgm:pt modelId="{DA623539-7497-4E30-8707-8A2AEF5EC63A}" type="sibTrans" cxnId="{32095863-2EA4-4AC8-B724-B39ECEB54EEC}">
      <dgm:prSet/>
      <dgm:spPr/>
      <dgm:t>
        <a:bodyPr/>
        <a:lstStyle/>
        <a:p>
          <a:endParaRPr lang="es-MX"/>
        </a:p>
      </dgm:t>
    </dgm:pt>
    <dgm:pt modelId="{6EAACDF9-4C44-455E-963B-396566E3C652}">
      <dgm:prSet/>
      <dgm:spPr/>
      <dgm:t>
        <a:bodyPr/>
        <a:lstStyle/>
        <a:p>
          <a:r>
            <a:rPr lang="es-MX">
              <a:solidFill>
                <a:schemeClr val="tx1">
                  <a:lumMod val="65000"/>
                  <a:lumOff val="35000"/>
                </a:schemeClr>
              </a:solidFill>
              <a:latin typeface="Gill Sans MT" panose="020B0502020104020203" pitchFamily="34" charset="0"/>
            </a:rPr>
            <a:t>APRENDIZAJE</a:t>
          </a:r>
        </a:p>
      </dgm:t>
    </dgm:pt>
    <dgm:pt modelId="{09CAD415-167F-41ED-A632-B557693BFD39}" type="parTrans" cxnId="{801049B4-8EE0-4CF3-9DA1-47269464C51C}">
      <dgm:prSet/>
      <dgm:spPr/>
      <dgm:t>
        <a:bodyPr/>
        <a:lstStyle/>
        <a:p>
          <a:endParaRPr lang="es-MX"/>
        </a:p>
      </dgm:t>
    </dgm:pt>
    <dgm:pt modelId="{60890E0D-000C-43BA-B7B1-2492AF2CE508}" type="sibTrans" cxnId="{801049B4-8EE0-4CF3-9DA1-47269464C51C}">
      <dgm:prSet/>
      <dgm:spPr/>
      <dgm:t>
        <a:bodyPr/>
        <a:lstStyle/>
        <a:p>
          <a:endParaRPr lang="es-MX"/>
        </a:p>
      </dgm:t>
    </dgm:pt>
    <dgm:pt modelId="{5FFE9DD4-3BC2-4F03-B369-8DFF8E271093}" type="pres">
      <dgm:prSet presAssocID="{2DB8EE09-B43E-4238-8CB3-5A90C74BE77D}" presName="cycleMatrixDiagram" presStyleCnt="0">
        <dgm:presLayoutVars>
          <dgm:chMax val="1"/>
          <dgm:dir/>
          <dgm:animLvl val="lvl"/>
          <dgm:resizeHandles val="exact"/>
        </dgm:presLayoutVars>
      </dgm:prSet>
      <dgm:spPr/>
    </dgm:pt>
    <dgm:pt modelId="{D30A18A4-3BDE-4455-915F-03115EA53848}" type="pres">
      <dgm:prSet presAssocID="{2DB8EE09-B43E-4238-8CB3-5A90C74BE77D}" presName="children" presStyleCnt="0"/>
      <dgm:spPr/>
    </dgm:pt>
    <dgm:pt modelId="{95946742-42A1-4C63-9FAE-E3EAEEDF28B1}" type="pres">
      <dgm:prSet presAssocID="{2DB8EE09-B43E-4238-8CB3-5A90C74BE77D}" presName="child1group" presStyleCnt="0"/>
      <dgm:spPr/>
    </dgm:pt>
    <dgm:pt modelId="{8F8504A4-D2ED-4DAC-A250-34D95AA7206D}" type="pres">
      <dgm:prSet presAssocID="{2DB8EE09-B43E-4238-8CB3-5A90C74BE77D}" presName="child1" presStyleLbl="bgAcc1" presStyleIdx="0" presStyleCnt="4" custLinFactNeighborX="-6748"/>
      <dgm:spPr/>
    </dgm:pt>
    <dgm:pt modelId="{FB478EF3-B810-434F-AE06-54B575BC1D17}" type="pres">
      <dgm:prSet presAssocID="{2DB8EE09-B43E-4238-8CB3-5A90C74BE77D}" presName="child1Text" presStyleLbl="bgAcc1" presStyleIdx="0" presStyleCnt="4">
        <dgm:presLayoutVars>
          <dgm:bulletEnabled val="1"/>
        </dgm:presLayoutVars>
      </dgm:prSet>
      <dgm:spPr/>
    </dgm:pt>
    <dgm:pt modelId="{34758E93-02CA-4837-A956-722C77CDFE42}" type="pres">
      <dgm:prSet presAssocID="{2DB8EE09-B43E-4238-8CB3-5A90C74BE77D}" presName="child2group" presStyleCnt="0"/>
      <dgm:spPr/>
    </dgm:pt>
    <dgm:pt modelId="{B28DAC9D-B402-4413-8F6B-C0DE60EE9637}" type="pres">
      <dgm:prSet presAssocID="{2DB8EE09-B43E-4238-8CB3-5A90C74BE77D}" presName="child2" presStyleLbl="bgAcc1" presStyleIdx="1" presStyleCnt="4" custScaleX="132487" custLinFactNeighborX="9367"/>
      <dgm:spPr/>
    </dgm:pt>
    <dgm:pt modelId="{8766BC68-C4F0-4309-852A-E6B79617E6F6}" type="pres">
      <dgm:prSet presAssocID="{2DB8EE09-B43E-4238-8CB3-5A90C74BE77D}" presName="child2Text" presStyleLbl="bgAcc1" presStyleIdx="1" presStyleCnt="4">
        <dgm:presLayoutVars>
          <dgm:bulletEnabled val="1"/>
        </dgm:presLayoutVars>
      </dgm:prSet>
      <dgm:spPr/>
    </dgm:pt>
    <dgm:pt modelId="{DFFFDC28-D137-4E52-AF85-84EFA0B1CA25}" type="pres">
      <dgm:prSet presAssocID="{2DB8EE09-B43E-4238-8CB3-5A90C74BE77D}" presName="child3group" presStyleCnt="0"/>
      <dgm:spPr/>
    </dgm:pt>
    <dgm:pt modelId="{82A78F7E-D509-4A3C-BF7A-F5345C4512A3}" type="pres">
      <dgm:prSet presAssocID="{2DB8EE09-B43E-4238-8CB3-5A90C74BE77D}" presName="child3" presStyleLbl="bgAcc1" presStyleIdx="2" presStyleCnt="4" custScaleX="123002" custLinFactNeighborX="19334" custLinFactNeighborY="3409"/>
      <dgm:spPr/>
    </dgm:pt>
    <dgm:pt modelId="{8F4B4385-3E66-40F1-B35D-F4682C084860}" type="pres">
      <dgm:prSet presAssocID="{2DB8EE09-B43E-4238-8CB3-5A90C74BE77D}" presName="child3Text" presStyleLbl="bgAcc1" presStyleIdx="2" presStyleCnt="4">
        <dgm:presLayoutVars>
          <dgm:bulletEnabled val="1"/>
        </dgm:presLayoutVars>
      </dgm:prSet>
      <dgm:spPr/>
    </dgm:pt>
    <dgm:pt modelId="{4E30BF6A-D047-47BA-93D7-A21722DF3906}" type="pres">
      <dgm:prSet presAssocID="{2DB8EE09-B43E-4238-8CB3-5A90C74BE77D}" presName="child4group" presStyleCnt="0"/>
      <dgm:spPr/>
    </dgm:pt>
    <dgm:pt modelId="{B393AAE7-07A0-41BC-B663-2355992C91D0}" type="pres">
      <dgm:prSet presAssocID="{2DB8EE09-B43E-4238-8CB3-5A90C74BE77D}" presName="child4" presStyleLbl="bgAcc1" presStyleIdx="3" presStyleCnt="4" custLinFactNeighborX="-6748"/>
      <dgm:spPr/>
    </dgm:pt>
    <dgm:pt modelId="{525906EA-F2CF-43C3-B66A-4FDFC4C0E93D}" type="pres">
      <dgm:prSet presAssocID="{2DB8EE09-B43E-4238-8CB3-5A90C74BE77D}" presName="child4Text" presStyleLbl="bgAcc1" presStyleIdx="3" presStyleCnt="4">
        <dgm:presLayoutVars>
          <dgm:bulletEnabled val="1"/>
        </dgm:presLayoutVars>
      </dgm:prSet>
      <dgm:spPr/>
    </dgm:pt>
    <dgm:pt modelId="{513D4D87-6962-4295-AC27-97D0F27BE9CF}" type="pres">
      <dgm:prSet presAssocID="{2DB8EE09-B43E-4238-8CB3-5A90C74BE77D}" presName="childPlaceholder" presStyleCnt="0"/>
      <dgm:spPr/>
    </dgm:pt>
    <dgm:pt modelId="{14C9F627-08F1-4E15-B9E5-2C7DB99940D3}" type="pres">
      <dgm:prSet presAssocID="{2DB8EE09-B43E-4238-8CB3-5A90C74BE77D}" presName="circle" presStyleCnt="0"/>
      <dgm:spPr/>
    </dgm:pt>
    <dgm:pt modelId="{D1217922-3B6B-4741-A906-EB2540D050CD}" type="pres">
      <dgm:prSet presAssocID="{2DB8EE09-B43E-4238-8CB3-5A90C74BE77D}" presName="quadrant1" presStyleLbl="node1" presStyleIdx="0" presStyleCnt="4">
        <dgm:presLayoutVars>
          <dgm:chMax val="1"/>
          <dgm:bulletEnabled val="1"/>
        </dgm:presLayoutVars>
      </dgm:prSet>
      <dgm:spPr/>
    </dgm:pt>
    <dgm:pt modelId="{4777B614-BF8E-459F-A6EF-18B63EF4E454}" type="pres">
      <dgm:prSet presAssocID="{2DB8EE09-B43E-4238-8CB3-5A90C74BE77D}" presName="quadrant2" presStyleLbl="node1" presStyleIdx="1" presStyleCnt="4">
        <dgm:presLayoutVars>
          <dgm:chMax val="1"/>
          <dgm:bulletEnabled val="1"/>
        </dgm:presLayoutVars>
      </dgm:prSet>
      <dgm:spPr/>
    </dgm:pt>
    <dgm:pt modelId="{00A1383B-4790-4280-9283-EE1B7F139D88}" type="pres">
      <dgm:prSet presAssocID="{2DB8EE09-B43E-4238-8CB3-5A90C74BE77D}" presName="quadrant3" presStyleLbl="node1" presStyleIdx="2" presStyleCnt="4">
        <dgm:presLayoutVars>
          <dgm:chMax val="1"/>
          <dgm:bulletEnabled val="1"/>
        </dgm:presLayoutVars>
      </dgm:prSet>
      <dgm:spPr/>
    </dgm:pt>
    <dgm:pt modelId="{93029333-7AA1-453D-9643-36B7DF75B256}" type="pres">
      <dgm:prSet presAssocID="{2DB8EE09-B43E-4238-8CB3-5A90C74BE77D}" presName="quadrant4" presStyleLbl="node1" presStyleIdx="3" presStyleCnt="4">
        <dgm:presLayoutVars>
          <dgm:chMax val="1"/>
          <dgm:bulletEnabled val="1"/>
        </dgm:presLayoutVars>
      </dgm:prSet>
      <dgm:spPr/>
    </dgm:pt>
    <dgm:pt modelId="{4F908E21-CD4C-4343-A474-12C887CA6372}" type="pres">
      <dgm:prSet presAssocID="{2DB8EE09-B43E-4238-8CB3-5A90C74BE77D}" presName="quadrantPlaceholder" presStyleCnt="0"/>
      <dgm:spPr/>
    </dgm:pt>
    <dgm:pt modelId="{1B3530B4-4DD0-4783-80C9-932C2696A28D}" type="pres">
      <dgm:prSet presAssocID="{2DB8EE09-B43E-4238-8CB3-5A90C74BE77D}" presName="center1" presStyleLbl="fgShp" presStyleIdx="0" presStyleCnt="2"/>
      <dgm:spPr/>
    </dgm:pt>
    <dgm:pt modelId="{7DC31544-A256-40D3-BB71-50760DB224BE}" type="pres">
      <dgm:prSet presAssocID="{2DB8EE09-B43E-4238-8CB3-5A90C74BE77D}" presName="center2" presStyleLbl="fgShp" presStyleIdx="1" presStyleCnt="2"/>
      <dgm:spPr/>
    </dgm:pt>
  </dgm:ptLst>
  <dgm:cxnLst>
    <dgm:cxn modelId="{80B94303-252D-466A-81FB-CF32D7C04042}" type="presOf" srcId="{DA600B57-6B80-4D7F-9EC0-3AFA9CCAD355}" destId="{B393AAE7-07A0-41BC-B663-2355992C91D0}" srcOrd="0" destOrd="1" presId="urn:microsoft.com/office/officeart/2005/8/layout/cycle4"/>
    <dgm:cxn modelId="{56C46C0C-5DEB-46BE-BA4C-5DDFBDEFDA7A}" srcId="{2DB8EE09-B43E-4238-8CB3-5A90C74BE77D}" destId="{AFFD80B6-52D9-4358-939C-E19C186EB7F7}" srcOrd="0" destOrd="0" parTransId="{7DE2B174-7E33-4714-9243-AFCB87E3E39D}" sibTransId="{F1F5E051-0AD9-4813-92B9-6EC053A84DDC}"/>
    <dgm:cxn modelId="{6A036226-9209-493A-A01B-4FFF5FC179D3}" type="presOf" srcId="{9379FA00-D5F5-4EFA-8A11-F4AAA6B279C8}" destId="{FB478EF3-B810-434F-AE06-54B575BC1D17}" srcOrd="1" destOrd="0" presId="urn:microsoft.com/office/officeart/2005/8/layout/cycle4"/>
    <dgm:cxn modelId="{F9A6772B-4CBC-42F3-A130-579FA8C3BFED}" type="presOf" srcId="{D30DFC0C-EE3E-4EBF-95E9-50E44E3E7D5D}" destId="{8766BC68-C4F0-4309-852A-E6B79617E6F6}" srcOrd="1" destOrd="0" presId="urn:microsoft.com/office/officeart/2005/8/layout/cycle4"/>
    <dgm:cxn modelId="{2565233D-C0FE-4F34-8D03-88BC953BAE1B}" srcId="{B806EF9C-447A-44F3-BD86-3A74A8767FB7}" destId="{D30DFC0C-EE3E-4EBF-95E9-50E44E3E7D5D}" srcOrd="0" destOrd="0" parTransId="{0C88F486-F07A-48E1-953E-F4F91B1204C6}" sibTransId="{DF46200C-7D58-42CE-BF79-37082ACA288A}"/>
    <dgm:cxn modelId="{7224EB40-980D-457E-B92A-AE761F2E18B8}" srcId="{947BF11F-3794-4344-9358-101B34125838}" destId="{DA600B57-6B80-4D7F-9EC0-3AFA9CCAD355}" srcOrd="1" destOrd="0" parTransId="{7E27FE09-9426-4927-B674-6D90871BF84E}" sibTransId="{FF9D6C17-080A-445E-A8B4-8CCADDA1D330}"/>
    <dgm:cxn modelId="{0B67375B-FDC0-4534-8CAF-43181FF1109E}" type="presOf" srcId="{2DB8EE09-B43E-4238-8CB3-5A90C74BE77D}" destId="{5FFE9DD4-3BC2-4F03-B369-8DFF8E271093}" srcOrd="0" destOrd="0" presId="urn:microsoft.com/office/officeart/2005/8/layout/cycle4"/>
    <dgm:cxn modelId="{32095863-2EA4-4AC8-B724-B39ECEB54EEC}" srcId="{B806EF9C-447A-44F3-BD86-3A74A8767FB7}" destId="{9440E120-4D65-4C62-8064-C52A8600EA8D}" srcOrd="1" destOrd="0" parTransId="{A9A036B9-09D7-43DD-915D-2D832E284B04}" sibTransId="{DA623539-7497-4E30-8707-8A2AEF5EC63A}"/>
    <dgm:cxn modelId="{8CEA5866-FA66-41EA-A316-8B10A28A1213}" type="presOf" srcId="{6EAACDF9-4C44-455E-963B-396566E3C652}" destId="{82A78F7E-D509-4A3C-BF7A-F5345C4512A3}" srcOrd="0" destOrd="1" presId="urn:microsoft.com/office/officeart/2005/8/layout/cycle4"/>
    <dgm:cxn modelId="{10BC6268-2F3B-4DC3-A641-6CB931558B4A}" srcId="{2DB8EE09-B43E-4238-8CB3-5A90C74BE77D}" destId="{947BF11F-3794-4344-9358-101B34125838}" srcOrd="3" destOrd="0" parTransId="{4433AC22-D079-4A36-9945-43F422F6198A}" sibTransId="{FFAC28CE-D967-426A-8D3D-1F506A97EFAB}"/>
    <dgm:cxn modelId="{1069C76A-7EAC-4B33-B25A-4379B9ACBE11}" type="presOf" srcId="{9440E120-4D65-4C62-8064-C52A8600EA8D}" destId="{B28DAC9D-B402-4413-8F6B-C0DE60EE9637}" srcOrd="0" destOrd="1" presId="urn:microsoft.com/office/officeart/2005/8/layout/cycle4"/>
    <dgm:cxn modelId="{7788AA4B-0242-460B-A2FB-29932AFA63B0}" type="presOf" srcId="{D30DFC0C-EE3E-4EBF-95E9-50E44E3E7D5D}" destId="{B28DAC9D-B402-4413-8F6B-C0DE60EE9637}" srcOrd="0" destOrd="0" presId="urn:microsoft.com/office/officeart/2005/8/layout/cycle4"/>
    <dgm:cxn modelId="{34AF5857-B5C8-438B-B8BA-FBDE57C1D8D3}" type="presOf" srcId="{B46EB506-995A-4F6B-8D3A-B279F4CB629B}" destId="{8F8504A4-D2ED-4DAC-A250-34D95AA7206D}" srcOrd="0" destOrd="1" presId="urn:microsoft.com/office/officeart/2005/8/layout/cycle4"/>
    <dgm:cxn modelId="{1220B557-FAB5-4F6B-8044-54ADDA9E078E}" srcId="{3888BFD3-D58A-4D3D-BA5B-C90C48EDA36E}" destId="{6F6427F6-FF6A-4369-B5CD-431D5E1C3742}" srcOrd="0" destOrd="0" parTransId="{9C18922D-DDA2-4ECF-AE94-B3D10F662355}" sibTransId="{702671C2-71DE-40BC-A7B3-F53418CE0CB6}"/>
    <dgm:cxn modelId="{9EC4F457-8255-4FEE-802E-D131D026E017}" srcId="{2DB8EE09-B43E-4238-8CB3-5A90C74BE77D}" destId="{3888BFD3-D58A-4D3D-BA5B-C90C48EDA36E}" srcOrd="2" destOrd="0" parTransId="{20DFB59C-1EB6-42A6-BB16-DF03745C19F0}" sibTransId="{2BEE7AFE-8FC7-4378-B39C-50FFA3364394}"/>
    <dgm:cxn modelId="{A0397680-2366-4AB7-9118-7E3C646BF1DE}" type="presOf" srcId="{3888BFD3-D58A-4D3D-BA5B-C90C48EDA36E}" destId="{00A1383B-4790-4280-9283-EE1B7F139D88}" srcOrd="0" destOrd="0" presId="urn:microsoft.com/office/officeart/2005/8/layout/cycle4"/>
    <dgm:cxn modelId="{93A05F82-A48A-4711-BC44-D26E513D0F95}" type="presOf" srcId="{6F6427F6-FF6A-4369-B5CD-431D5E1C3742}" destId="{8F4B4385-3E66-40F1-B35D-F4682C084860}" srcOrd="1" destOrd="0" presId="urn:microsoft.com/office/officeart/2005/8/layout/cycle4"/>
    <dgm:cxn modelId="{3D1D908F-A4E9-46BF-99A2-A6B0BA5BFE9B}" srcId="{AFFD80B6-52D9-4358-939C-E19C186EB7F7}" destId="{B46EB506-995A-4F6B-8D3A-B279F4CB629B}" srcOrd="1" destOrd="0" parTransId="{49B17A8C-8CCA-450B-8F94-D5BD6F06DA95}" sibTransId="{01DF6426-26D4-4CDC-A7E3-AC70291560EA}"/>
    <dgm:cxn modelId="{7ABCD190-C19B-4663-BDF3-0337119F3F05}" type="presOf" srcId="{9440E120-4D65-4C62-8064-C52A8600EA8D}" destId="{8766BC68-C4F0-4309-852A-E6B79617E6F6}" srcOrd="1" destOrd="1" presId="urn:microsoft.com/office/officeart/2005/8/layout/cycle4"/>
    <dgm:cxn modelId="{A0001E94-AE8A-47B3-BF9B-E3A9045319BD}" type="presOf" srcId="{947BF11F-3794-4344-9358-101B34125838}" destId="{93029333-7AA1-453D-9643-36B7DF75B256}" srcOrd="0" destOrd="0" presId="urn:microsoft.com/office/officeart/2005/8/layout/cycle4"/>
    <dgm:cxn modelId="{9D284495-6896-4D37-89E6-0C12A181F2D3}" type="presOf" srcId="{B46EB506-995A-4F6B-8D3A-B279F4CB629B}" destId="{FB478EF3-B810-434F-AE06-54B575BC1D17}" srcOrd="1" destOrd="1" presId="urn:microsoft.com/office/officeart/2005/8/layout/cycle4"/>
    <dgm:cxn modelId="{063E5598-46C1-4108-98EF-8390251F1936}" type="presOf" srcId="{9379FA00-D5F5-4EFA-8A11-F4AAA6B279C8}" destId="{8F8504A4-D2ED-4DAC-A250-34D95AA7206D}" srcOrd="0" destOrd="0" presId="urn:microsoft.com/office/officeart/2005/8/layout/cycle4"/>
    <dgm:cxn modelId="{A6C9EF9A-52EA-4B13-BABE-A55845933D2E}" type="presOf" srcId="{6EAACDF9-4C44-455E-963B-396566E3C652}" destId="{8F4B4385-3E66-40F1-B35D-F4682C084860}" srcOrd="1" destOrd="1" presId="urn:microsoft.com/office/officeart/2005/8/layout/cycle4"/>
    <dgm:cxn modelId="{1F5C2BA3-0309-461E-9C10-F6E037A4FA14}" srcId="{947BF11F-3794-4344-9358-101B34125838}" destId="{D710F8A0-400F-4ECE-9187-8E1D81C4876D}" srcOrd="0" destOrd="0" parTransId="{68839A98-C575-49E2-9188-4C3D18B4309B}" sibTransId="{04B0E120-47BD-4CE1-BDDB-776FCCF6178F}"/>
    <dgm:cxn modelId="{A1D840A5-8164-49FE-BC9A-4193F3A3FF28}" srcId="{2DB8EE09-B43E-4238-8CB3-5A90C74BE77D}" destId="{B806EF9C-447A-44F3-BD86-3A74A8767FB7}" srcOrd="1" destOrd="0" parTransId="{906441DC-B3CF-45E6-8591-749EBB995B94}" sibTransId="{791FB39D-6F86-42CC-86E3-086D38EFAAE8}"/>
    <dgm:cxn modelId="{801049B4-8EE0-4CF3-9DA1-47269464C51C}" srcId="{3888BFD3-D58A-4D3D-BA5B-C90C48EDA36E}" destId="{6EAACDF9-4C44-455E-963B-396566E3C652}" srcOrd="1" destOrd="0" parTransId="{09CAD415-167F-41ED-A632-B557693BFD39}" sibTransId="{60890E0D-000C-43BA-B7B1-2492AF2CE508}"/>
    <dgm:cxn modelId="{65A55BBF-9981-4D4D-996F-6AAE4D42A7AE}" type="presOf" srcId="{AFFD80B6-52D9-4358-939C-E19C186EB7F7}" destId="{D1217922-3B6B-4741-A906-EB2540D050CD}" srcOrd="0" destOrd="0" presId="urn:microsoft.com/office/officeart/2005/8/layout/cycle4"/>
    <dgm:cxn modelId="{9E578DC1-2CB6-4B33-A18F-F96EBF8A9480}" srcId="{AFFD80B6-52D9-4358-939C-E19C186EB7F7}" destId="{9379FA00-D5F5-4EFA-8A11-F4AAA6B279C8}" srcOrd="0" destOrd="0" parTransId="{2FD9A82A-1561-4702-83BE-FCD08071BCF6}" sibTransId="{A9ECFF86-9252-498B-90D2-474918C6218A}"/>
    <dgm:cxn modelId="{30C3C0CB-26FF-416A-9B0E-15A952259DCF}" type="presOf" srcId="{D710F8A0-400F-4ECE-9187-8E1D81C4876D}" destId="{B393AAE7-07A0-41BC-B663-2355992C91D0}" srcOrd="0" destOrd="0" presId="urn:microsoft.com/office/officeart/2005/8/layout/cycle4"/>
    <dgm:cxn modelId="{C8B47CCE-6CA0-434A-BD6E-F05624881C03}" type="presOf" srcId="{B806EF9C-447A-44F3-BD86-3A74A8767FB7}" destId="{4777B614-BF8E-459F-A6EF-18B63EF4E454}" srcOrd="0" destOrd="0" presId="urn:microsoft.com/office/officeart/2005/8/layout/cycle4"/>
    <dgm:cxn modelId="{F8C782DA-6AC9-421B-800B-C88E45ACFD14}" type="presOf" srcId="{6F6427F6-FF6A-4369-B5CD-431D5E1C3742}" destId="{82A78F7E-D509-4A3C-BF7A-F5345C4512A3}" srcOrd="0" destOrd="0" presId="urn:microsoft.com/office/officeart/2005/8/layout/cycle4"/>
    <dgm:cxn modelId="{41C1E4DA-8DC9-4A10-B2CD-A81A00C571E2}" type="presOf" srcId="{DA600B57-6B80-4D7F-9EC0-3AFA9CCAD355}" destId="{525906EA-F2CF-43C3-B66A-4FDFC4C0E93D}" srcOrd="1" destOrd="1" presId="urn:microsoft.com/office/officeart/2005/8/layout/cycle4"/>
    <dgm:cxn modelId="{C7A6FBE3-383B-443F-A186-4E8C8E69EE33}" type="presOf" srcId="{D710F8A0-400F-4ECE-9187-8E1D81C4876D}" destId="{525906EA-F2CF-43C3-B66A-4FDFC4C0E93D}" srcOrd="1" destOrd="0" presId="urn:microsoft.com/office/officeart/2005/8/layout/cycle4"/>
    <dgm:cxn modelId="{C071EA13-13EA-4A0A-A7D1-97FFAB5C0631}" type="presParOf" srcId="{5FFE9DD4-3BC2-4F03-B369-8DFF8E271093}" destId="{D30A18A4-3BDE-4455-915F-03115EA53848}" srcOrd="0" destOrd="0" presId="urn:microsoft.com/office/officeart/2005/8/layout/cycle4"/>
    <dgm:cxn modelId="{7B8602A7-B737-4459-BFF2-C3E40CB54BE5}" type="presParOf" srcId="{D30A18A4-3BDE-4455-915F-03115EA53848}" destId="{95946742-42A1-4C63-9FAE-E3EAEEDF28B1}" srcOrd="0" destOrd="0" presId="urn:microsoft.com/office/officeart/2005/8/layout/cycle4"/>
    <dgm:cxn modelId="{1CD25808-B6F6-4C6D-9B5E-888CE7221067}" type="presParOf" srcId="{95946742-42A1-4C63-9FAE-E3EAEEDF28B1}" destId="{8F8504A4-D2ED-4DAC-A250-34D95AA7206D}" srcOrd="0" destOrd="0" presId="urn:microsoft.com/office/officeart/2005/8/layout/cycle4"/>
    <dgm:cxn modelId="{854DE25E-8384-42E6-9B86-2735F407B27D}" type="presParOf" srcId="{95946742-42A1-4C63-9FAE-E3EAEEDF28B1}" destId="{FB478EF3-B810-434F-AE06-54B575BC1D17}" srcOrd="1" destOrd="0" presId="urn:microsoft.com/office/officeart/2005/8/layout/cycle4"/>
    <dgm:cxn modelId="{3FB8CD7E-4C0A-418F-9736-16B2BECC5761}" type="presParOf" srcId="{D30A18A4-3BDE-4455-915F-03115EA53848}" destId="{34758E93-02CA-4837-A956-722C77CDFE42}" srcOrd="1" destOrd="0" presId="urn:microsoft.com/office/officeart/2005/8/layout/cycle4"/>
    <dgm:cxn modelId="{5A4E6594-BCB4-4B82-8F96-022CB0136FAF}" type="presParOf" srcId="{34758E93-02CA-4837-A956-722C77CDFE42}" destId="{B28DAC9D-B402-4413-8F6B-C0DE60EE9637}" srcOrd="0" destOrd="0" presId="urn:microsoft.com/office/officeart/2005/8/layout/cycle4"/>
    <dgm:cxn modelId="{B1F4361B-EDBD-4575-955F-3F3F11B2324F}" type="presParOf" srcId="{34758E93-02CA-4837-A956-722C77CDFE42}" destId="{8766BC68-C4F0-4309-852A-E6B79617E6F6}" srcOrd="1" destOrd="0" presId="urn:microsoft.com/office/officeart/2005/8/layout/cycle4"/>
    <dgm:cxn modelId="{03E3FFCB-E7C5-4960-BAA9-A3CBBE52080E}" type="presParOf" srcId="{D30A18A4-3BDE-4455-915F-03115EA53848}" destId="{DFFFDC28-D137-4E52-AF85-84EFA0B1CA25}" srcOrd="2" destOrd="0" presId="urn:microsoft.com/office/officeart/2005/8/layout/cycle4"/>
    <dgm:cxn modelId="{15DA1F51-B553-4957-A44B-B07C462A6022}" type="presParOf" srcId="{DFFFDC28-D137-4E52-AF85-84EFA0B1CA25}" destId="{82A78F7E-D509-4A3C-BF7A-F5345C4512A3}" srcOrd="0" destOrd="0" presId="urn:microsoft.com/office/officeart/2005/8/layout/cycle4"/>
    <dgm:cxn modelId="{A55B91A7-F6F8-4C43-9A03-A97F7BF0C968}" type="presParOf" srcId="{DFFFDC28-D137-4E52-AF85-84EFA0B1CA25}" destId="{8F4B4385-3E66-40F1-B35D-F4682C084860}" srcOrd="1" destOrd="0" presId="urn:microsoft.com/office/officeart/2005/8/layout/cycle4"/>
    <dgm:cxn modelId="{02D71715-D2D8-4B9E-A40D-D7B81628479C}" type="presParOf" srcId="{D30A18A4-3BDE-4455-915F-03115EA53848}" destId="{4E30BF6A-D047-47BA-93D7-A21722DF3906}" srcOrd="3" destOrd="0" presId="urn:microsoft.com/office/officeart/2005/8/layout/cycle4"/>
    <dgm:cxn modelId="{62613E3B-409C-4C2F-8345-ED3264A5BC14}" type="presParOf" srcId="{4E30BF6A-D047-47BA-93D7-A21722DF3906}" destId="{B393AAE7-07A0-41BC-B663-2355992C91D0}" srcOrd="0" destOrd="0" presId="urn:microsoft.com/office/officeart/2005/8/layout/cycle4"/>
    <dgm:cxn modelId="{A6DCE790-D3E0-463A-9E34-0766E6069B3B}" type="presParOf" srcId="{4E30BF6A-D047-47BA-93D7-A21722DF3906}" destId="{525906EA-F2CF-43C3-B66A-4FDFC4C0E93D}" srcOrd="1" destOrd="0" presId="urn:microsoft.com/office/officeart/2005/8/layout/cycle4"/>
    <dgm:cxn modelId="{C0654085-8D14-43D0-BE09-BDAADE41434F}" type="presParOf" srcId="{D30A18A4-3BDE-4455-915F-03115EA53848}" destId="{513D4D87-6962-4295-AC27-97D0F27BE9CF}" srcOrd="4" destOrd="0" presId="urn:microsoft.com/office/officeart/2005/8/layout/cycle4"/>
    <dgm:cxn modelId="{B3E75855-B0FA-494F-A0B6-CA7E582F7BA1}" type="presParOf" srcId="{5FFE9DD4-3BC2-4F03-B369-8DFF8E271093}" destId="{14C9F627-08F1-4E15-B9E5-2C7DB99940D3}" srcOrd="1" destOrd="0" presId="urn:microsoft.com/office/officeart/2005/8/layout/cycle4"/>
    <dgm:cxn modelId="{1508D9E8-6646-4C61-B2EC-FDDA9CFEECA1}" type="presParOf" srcId="{14C9F627-08F1-4E15-B9E5-2C7DB99940D3}" destId="{D1217922-3B6B-4741-A906-EB2540D050CD}" srcOrd="0" destOrd="0" presId="urn:microsoft.com/office/officeart/2005/8/layout/cycle4"/>
    <dgm:cxn modelId="{3FFB6AEB-1EB6-41FC-9940-809C590FFEC9}" type="presParOf" srcId="{14C9F627-08F1-4E15-B9E5-2C7DB99940D3}" destId="{4777B614-BF8E-459F-A6EF-18B63EF4E454}" srcOrd="1" destOrd="0" presId="urn:microsoft.com/office/officeart/2005/8/layout/cycle4"/>
    <dgm:cxn modelId="{F20E0071-7FC0-4ABE-A7D1-3BE8D1412336}" type="presParOf" srcId="{14C9F627-08F1-4E15-B9E5-2C7DB99940D3}" destId="{00A1383B-4790-4280-9283-EE1B7F139D88}" srcOrd="2" destOrd="0" presId="urn:microsoft.com/office/officeart/2005/8/layout/cycle4"/>
    <dgm:cxn modelId="{B608B9BB-6FFB-4A67-9297-8F2DFD6E75BE}" type="presParOf" srcId="{14C9F627-08F1-4E15-B9E5-2C7DB99940D3}" destId="{93029333-7AA1-453D-9643-36B7DF75B256}" srcOrd="3" destOrd="0" presId="urn:microsoft.com/office/officeart/2005/8/layout/cycle4"/>
    <dgm:cxn modelId="{4E0E0ED3-5F0E-4007-A014-68939998153D}" type="presParOf" srcId="{14C9F627-08F1-4E15-B9E5-2C7DB99940D3}" destId="{4F908E21-CD4C-4343-A474-12C887CA6372}" srcOrd="4" destOrd="0" presId="urn:microsoft.com/office/officeart/2005/8/layout/cycle4"/>
    <dgm:cxn modelId="{87418FBA-0424-4835-9407-05F814BF259F}" type="presParOf" srcId="{5FFE9DD4-3BC2-4F03-B369-8DFF8E271093}" destId="{1B3530B4-4DD0-4783-80C9-932C2696A28D}" srcOrd="2" destOrd="0" presId="urn:microsoft.com/office/officeart/2005/8/layout/cycle4"/>
    <dgm:cxn modelId="{2E482B1B-A8EF-4E8C-901D-0818BF2342C8}" type="presParOf" srcId="{5FFE9DD4-3BC2-4F03-B369-8DFF8E271093}" destId="{7DC31544-A256-40D3-BB71-50760DB224BE}"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5510F-BC7E-4CAC-A963-FDB20C14D317}">
      <dsp:nvSpPr>
        <dsp:cNvPr id="0" name=""/>
        <dsp:cNvSpPr/>
      </dsp:nvSpPr>
      <dsp:spPr>
        <a:xfrm rot="5400000">
          <a:off x="4512419" y="-2373835"/>
          <a:ext cx="1469405" cy="62814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s-MX" sz="1600" kern="1200" dirty="0"/>
        </a:p>
        <a:p>
          <a:pPr marL="171450" lvl="1" indent="-171450" algn="just" defTabSz="800100">
            <a:lnSpc>
              <a:spcPct val="90000"/>
            </a:lnSpc>
            <a:spcBef>
              <a:spcPct val="0"/>
            </a:spcBef>
            <a:spcAft>
              <a:spcPct val="15000"/>
            </a:spcAft>
            <a:buChar char="•"/>
          </a:pPr>
          <a:r>
            <a:rPr lang="es-MX" sz="1800" kern="1200" dirty="0"/>
            <a:t>En México busca incidir, a través del "Programa para la Sociedad Civil de USAID” en tres temáticas.</a:t>
          </a:r>
        </a:p>
      </dsp:txBody>
      <dsp:txXfrm rot="-5400000">
        <a:off x="2106403" y="103911"/>
        <a:ext cx="6209708" cy="1325945"/>
      </dsp:txXfrm>
    </dsp:sp>
    <dsp:sp modelId="{A741EB90-2CD1-441D-8066-09C1A8B844AA}">
      <dsp:nvSpPr>
        <dsp:cNvPr id="0" name=""/>
        <dsp:cNvSpPr/>
      </dsp:nvSpPr>
      <dsp:spPr>
        <a:xfrm>
          <a:off x="623" y="1760"/>
          <a:ext cx="2105780" cy="15302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MX" sz="2300" kern="1200"/>
            <a:t>USAID	</a:t>
          </a:r>
        </a:p>
      </dsp:txBody>
      <dsp:txXfrm>
        <a:off x="75323" y="76460"/>
        <a:ext cx="1956380" cy="1380845"/>
      </dsp:txXfrm>
    </dsp:sp>
    <dsp:sp modelId="{468D9A2B-9630-4765-9DAF-9EF1BAE00B21}">
      <dsp:nvSpPr>
        <dsp:cNvPr id="0" name=""/>
        <dsp:cNvSpPr/>
      </dsp:nvSpPr>
      <dsp:spPr>
        <a:xfrm rot="5400000">
          <a:off x="4702721" y="-918654"/>
          <a:ext cx="1162347" cy="62089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Implementador el Programa para la Sociedad Civil en México. </a:t>
          </a:r>
        </a:p>
      </dsp:txBody>
      <dsp:txXfrm rot="-5400000">
        <a:off x="2179414" y="1661394"/>
        <a:ext cx="6152222" cy="1048865"/>
      </dsp:txXfrm>
    </dsp:sp>
    <dsp:sp modelId="{A971C1EC-9816-4EBA-A1DF-8A542D10AC23}">
      <dsp:nvSpPr>
        <dsp:cNvPr id="0" name=""/>
        <dsp:cNvSpPr/>
      </dsp:nvSpPr>
      <dsp:spPr>
        <a:xfrm>
          <a:off x="623" y="1632832"/>
          <a:ext cx="2178790" cy="11059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MX" sz="2300" kern="1200" dirty="0"/>
            <a:t>Implementador</a:t>
          </a:r>
        </a:p>
      </dsp:txBody>
      <dsp:txXfrm>
        <a:off x="54613" y="1686822"/>
        <a:ext cx="2070810" cy="998008"/>
      </dsp:txXfrm>
    </dsp:sp>
    <dsp:sp modelId="{B4A595DE-9737-4E10-9553-CDD3245FE769}">
      <dsp:nvSpPr>
        <dsp:cNvPr id="0" name=""/>
        <dsp:cNvSpPr/>
      </dsp:nvSpPr>
      <dsp:spPr>
        <a:xfrm rot="5400000">
          <a:off x="4704353" y="336639"/>
          <a:ext cx="1162347" cy="62221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Se fortalece en el marco del Programa para la Sociedad Civil y replica el proceso de fortalecimeinto con otras instituciones.</a:t>
          </a:r>
        </a:p>
      </dsp:txBody>
      <dsp:txXfrm rot="-5400000">
        <a:off x="2174437" y="2923297"/>
        <a:ext cx="6165439" cy="1048865"/>
      </dsp:txXfrm>
    </dsp:sp>
    <dsp:sp modelId="{1B2741E7-904A-41E8-B629-8CACC679F54D}">
      <dsp:nvSpPr>
        <dsp:cNvPr id="0" name=""/>
        <dsp:cNvSpPr/>
      </dsp:nvSpPr>
      <dsp:spPr>
        <a:xfrm>
          <a:off x="623" y="2877241"/>
          <a:ext cx="2173813" cy="10871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MX" sz="2300" kern="1200" dirty="0" err="1"/>
            <a:t>Subgrsntee</a:t>
          </a:r>
          <a:endParaRPr lang="es-MX" sz="2300" kern="1200" dirty="0"/>
        </a:p>
      </dsp:txBody>
      <dsp:txXfrm>
        <a:off x="53694" y="2930312"/>
        <a:ext cx="2067671" cy="981016"/>
      </dsp:txXfrm>
    </dsp:sp>
    <dsp:sp modelId="{6B37AC86-4C54-477F-B50F-80D2F3DC5AC0}">
      <dsp:nvSpPr>
        <dsp:cNvPr id="0" name=""/>
        <dsp:cNvSpPr/>
      </dsp:nvSpPr>
      <dsp:spPr>
        <a:xfrm rot="5400000">
          <a:off x="4668258" y="1508672"/>
          <a:ext cx="1162347" cy="629428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Contribuirá a la prevención secundaria y/o terciaría de la violencia y se fortalecerá institucionalmente. </a:t>
          </a:r>
        </a:p>
      </dsp:txBody>
      <dsp:txXfrm rot="-5400000">
        <a:off x="2102289" y="4131383"/>
        <a:ext cx="6237545" cy="1048865"/>
      </dsp:txXfrm>
    </dsp:sp>
    <dsp:sp modelId="{2E80961B-FB13-471B-A82D-C964B5A4F870}">
      <dsp:nvSpPr>
        <dsp:cNvPr id="0" name=""/>
        <dsp:cNvSpPr/>
      </dsp:nvSpPr>
      <dsp:spPr>
        <a:xfrm>
          <a:off x="623" y="4080039"/>
          <a:ext cx="2101665" cy="115155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MX" sz="2300" kern="1200" dirty="0" err="1"/>
            <a:t>Grantee</a:t>
          </a:r>
          <a:r>
            <a:rPr lang="es-MX" sz="2300" kern="1200" dirty="0"/>
            <a:t> de la </a:t>
          </a:r>
          <a:r>
            <a:rPr lang="es-MX" sz="2300" kern="1200" dirty="0" err="1"/>
            <a:t>sungrantee</a:t>
          </a:r>
          <a:endParaRPr lang="es-MX" sz="2300" kern="1200" dirty="0"/>
        </a:p>
      </dsp:txBody>
      <dsp:txXfrm>
        <a:off x="56837" y="4136253"/>
        <a:ext cx="1989237" cy="1039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78F7E-D509-4A3C-BF7A-F5345C4512A3}">
      <dsp:nvSpPr>
        <dsp:cNvPr id="0" name=""/>
        <dsp:cNvSpPr/>
      </dsp:nvSpPr>
      <dsp:spPr>
        <a:xfrm>
          <a:off x="6134218" y="2849880"/>
          <a:ext cx="2546577" cy="13411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3650248"/>
              <a:satOff val="-55681"/>
              <a:lumOff val="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s-MX" sz="1200" kern="1200">
              <a:solidFill>
                <a:schemeClr val="tx1">
                  <a:lumMod val="65000"/>
                  <a:lumOff val="35000"/>
                </a:schemeClr>
              </a:solidFill>
              <a:latin typeface="Gill Sans MT" panose="020B0502020104020203" pitchFamily="34" charset="0"/>
            </a:rPr>
            <a:t>POBLACIÓN OBJETIVO</a:t>
          </a:r>
          <a:endParaRPr lang="es-MX" sz="1200" kern="1200">
            <a:solidFill>
              <a:schemeClr val="tx1">
                <a:lumMod val="65000"/>
                <a:lumOff val="35000"/>
              </a:schemeClr>
            </a:solidFill>
          </a:endParaRPr>
        </a:p>
        <a:p>
          <a:pPr marL="114300" lvl="1" indent="-114300" algn="l" defTabSz="533400">
            <a:lnSpc>
              <a:spcPct val="90000"/>
            </a:lnSpc>
            <a:spcBef>
              <a:spcPct val="0"/>
            </a:spcBef>
            <a:spcAft>
              <a:spcPct val="15000"/>
            </a:spcAft>
            <a:buChar char="•"/>
          </a:pPr>
          <a:r>
            <a:rPr lang="es-MX" sz="1200" kern="1200">
              <a:solidFill>
                <a:schemeClr val="tx1">
                  <a:lumMod val="65000"/>
                  <a:lumOff val="35000"/>
                </a:schemeClr>
              </a:solidFill>
              <a:latin typeface="Gill Sans MT" panose="020B0502020104020203" pitchFamily="34" charset="0"/>
            </a:rPr>
            <a:t>APRENDIZAJE</a:t>
          </a:r>
        </a:p>
      </dsp:txBody>
      <dsp:txXfrm>
        <a:off x="6927651" y="3214620"/>
        <a:ext cx="1723684" cy="946920"/>
      </dsp:txXfrm>
    </dsp:sp>
    <dsp:sp modelId="{B393AAE7-07A0-41BC-B663-2355992C91D0}">
      <dsp:nvSpPr>
        <dsp:cNvPr id="0" name=""/>
        <dsp:cNvSpPr/>
      </dsp:nvSpPr>
      <dsp:spPr>
        <a:xfrm>
          <a:off x="2454392" y="2849880"/>
          <a:ext cx="2070354" cy="1341120"/>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s-MX" sz="1200" kern="1200">
              <a:solidFill>
                <a:schemeClr val="tx1">
                  <a:lumMod val="65000"/>
                  <a:lumOff val="35000"/>
                </a:schemeClr>
              </a:solidFill>
              <a:latin typeface="Gill Sans MT" panose="020B0502020104020203" pitchFamily="34" charset="0"/>
            </a:rPr>
            <a:t>RECURSOS</a:t>
          </a:r>
          <a:endParaRPr lang="es-MX" sz="1200" kern="1200">
            <a:solidFill>
              <a:schemeClr val="tx1">
                <a:lumMod val="65000"/>
                <a:lumOff val="35000"/>
              </a:schemeClr>
            </a:solidFill>
          </a:endParaRPr>
        </a:p>
        <a:p>
          <a:pPr marL="114300" lvl="1" indent="-114300" algn="l" defTabSz="533400">
            <a:lnSpc>
              <a:spcPct val="90000"/>
            </a:lnSpc>
            <a:spcBef>
              <a:spcPct val="0"/>
            </a:spcBef>
            <a:spcAft>
              <a:spcPct val="15000"/>
            </a:spcAft>
            <a:buChar char="•"/>
          </a:pPr>
          <a:r>
            <a:rPr lang="es-MX" sz="1200" kern="1200">
              <a:solidFill>
                <a:schemeClr val="tx1">
                  <a:lumMod val="65000"/>
                  <a:lumOff val="35000"/>
                </a:schemeClr>
              </a:solidFill>
              <a:latin typeface="Gill Sans MT" panose="020B0502020104020203" pitchFamily="34" charset="0"/>
            </a:rPr>
            <a:t>IMPACTO SOCIAL</a:t>
          </a:r>
        </a:p>
      </dsp:txBody>
      <dsp:txXfrm>
        <a:off x="2483852" y="3214620"/>
        <a:ext cx="1390328" cy="946920"/>
      </dsp:txXfrm>
    </dsp:sp>
    <dsp:sp modelId="{B28DAC9D-B402-4413-8F6B-C0DE60EE9637}">
      <dsp:nvSpPr>
        <dsp:cNvPr id="0" name=""/>
        <dsp:cNvSpPr/>
      </dsp:nvSpPr>
      <dsp:spPr>
        <a:xfrm>
          <a:off x="5829679" y="0"/>
          <a:ext cx="2742950" cy="1341120"/>
        </a:xfrm>
        <a:prstGeom prst="roundRect">
          <a:avLst>
            <a:gd name="adj" fmla="val 10000"/>
          </a:avLst>
        </a:prstGeom>
        <a:solidFill>
          <a:schemeClr val="lt1">
            <a:alpha val="90000"/>
            <a:hueOff val="0"/>
            <a:satOff val="0"/>
            <a:lumOff val="0"/>
            <a:alphaOff val="0"/>
          </a:schemeClr>
        </a:solidFill>
        <a:ln w="25400" cap="flat" cmpd="sng" algn="ctr">
          <a:solidFill>
            <a:schemeClr val="tx2">
              <a:lumMod val="65000"/>
              <a:lum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s-MX" sz="1200" kern="1200">
              <a:solidFill>
                <a:schemeClr val="tx1">
                  <a:lumMod val="65000"/>
                  <a:lumOff val="35000"/>
                </a:schemeClr>
              </a:solidFill>
              <a:latin typeface="Gill Sans MT" panose="020B0502020104020203" pitchFamily="34" charset="0"/>
            </a:rPr>
            <a:t>PRESTACIÓN DE SERVICIOS</a:t>
          </a:r>
          <a:endParaRPr lang="es-MX" sz="1200" kern="1200">
            <a:solidFill>
              <a:schemeClr val="tx1">
                <a:lumMod val="65000"/>
                <a:lumOff val="35000"/>
              </a:schemeClr>
            </a:solidFill>
          </a:endParaRPr>
        </a:p>
        <a:p>
          <a:pPr marL="114300" lvl="1" indent="-114300" algn="l" defTabSz="533400">
            <a:lnSpc>
              <a:spcPct val="90000"/>
            </a:lnSpc>
            <a:spcBef>
              <a:spcPct val="0"/>
            </a:spcBef>
            <a:spcAft>
              <a:spcPct val="15000"/>
            </a:spcAft>
            <a:buChar char="•"/>
          </a:pPr>
          <a:r>
            <a:rPr lang="es-MX" sz="1200" kern="1200">
              <a:solidFill>
                <a:schemeClr val="tx1">
                  <a:lumMod val="65000"/>
                  <a:lumOff val="35000"/>
                </a:schemeClr>
              </a:solidFill>
              <a:latin typeface="Gill Sans MT" panose="020B0502020104020203" pitchFamily="34" charset="0"/>
            </a:rPr>
            <a:t>ALCANCES (RECURSOS PARA LLEGAR A LA POBLACIÓN OBJETIVO)</a:t>
          </a:r>
        </a:p>
      </dsp:txBody>
      <dsp:txXfrm>
        <a:off x="6682024" y="29460"/>
        <a:ext cx="1861145" cy="946920"/>
      </dsp:txXfrm>
    </dsp:sp>
    <dsp:sp modelId="{8F8504A4-D2ED-4DAC-A250-34D95AA7206D}">
      <dsp:nvSpPr>
        <dsp:cNvPr id="0" name=""/>
        <dsp:cNvSpPr/>
      </dsp:nvSpPr>
      <dsp:spPr>
        <a:xfrm>
          <a:off x="2454392" y="0"/>
          <a:ext cx="2070354" cy="13411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s-MX" sz="1200" b="0" kern="1200">
              <a:solidFill>
                <a:schemeClr val="tx1">
                  <a:lumMod val="65000"/>
                  <a:lumOff val="35000"/>
                </a:schemeClr>
              </a:solidFill>
              <a:latin typeface="Gill Sans MT" panose="020B0502020104020203" pitchFamily="34" charset="0"/>
            </a:rPr>
            <a:t>RESULTADOS</a:t>
          </a:r>
          <a:endParaRPr lang="es-MX" sz="1200" b="0" kern="1200">
            <a:solidFill>
              <a:schemeClr val="tx1">
                <a:lumMod val="65000"/>
                <a:lumOff val="35000"/>
              </a:schemeClr>
            </a:solidFill>
          </a:endParaRPr>
        </a:p>
        <a:p>
          <a:pPr marL="114300" lvl="1" indent="-114300" algn="l" defTabSz="533400">
            <a:lnSpc>
              <a:spcPct val="90000"/>
            </a:lnSpc>
            <a:spcBef>
              <a:spcPct val="0"/>
            </a:spcBef>
            <a:spcAft>
              <a:spcPct val="15000"/>
            </a:spcAft>
            <a:buChar char="•"/>
          </a:pPr>
          <a:r>
            <a:rPr lang="es-MX" sz="1200" b="0" kern="1200">
              <a:solidFill>
                <a:schemeClr val="tx1">
                  <a:lumMod val="65000"/>
                  <a:lumOff val="35000"/>
                </a:schemeClr>
              </a:solidFill>
              <a:latin typeface="Gill Sans MT" panose="020B0502020104020203" pitchFamily="34" charset="0"/>
            </a:rPr>
            <a:t>ESTÁNDARES</a:t>
          </a:r>
        </a:p>
      </dsp:txBody>
      <dsp:txXfrm>
        <a:off x="2483852" y="29460"/>
        <a:ext cx="1390328" cy="946920"/>
      </dsp:txXfrm>
    </dsp:sp>
    <dsp:sp modelId="{D1217922-3B6B-4741-A906-EB2540D050CD}">
      <dsp:nvSpPr>
        <dsp:cNvPr id="0" name=""/>
        <dsp:cNvSpPr/>
      </dsp:nvSpPr>
      <dsp:spPr>
        <a:xfrm>
          <a:off x="3629786" y="238887"/>
          <a:ext cx="1814703" cy="1814703"/>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a:t>EFECTIVIDAD</a:t>
          </a:r>
        </a:p>
      </dsp:txBody>
      <dsp:txXfrm>
        <a:off x="4161300" y="770401"/>
        <a:ext cx="1283189" cy="1283189"/>
      </dsp:txXfrm>
    </dsp:sp>
    <dsp:sp modelId="{4777B614-BF8E-459F-A6EF-18B63EF4E454}">
      <dsp:nvSpPr>
        <dsp:cNvPr id="0" name=""/>
        <dsp:cNvSpPr/>
      </dsp:nvSpPr>
      <dsp:spPr>
        <a:xfrm rot="5400000">
          <a:off x="5528310" y="238887"/>
          <a:ext cx="1814703" cy="1814703"/>
        </a:xfrm>
        <a:prstGeom prst="pieWedg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a:latin typeface="Gill Sans MT" panose="020B0502020104020203" pitchFamily="34" charset="0"/>
            </a:rPr>
            <a:t>EFICIENCIA</a:t>
          </a:r>
          <a:endParaRPr lang="es-MX" sz="1400" kern="1200"/>
        </a:p>
      </dsp:txBody>
      <dsp:txXfrm rot="-5400000">
        <a:off x="5528310" y="770401"/>
        <a:ext cx="1283189" cy="1283189"/>
      </dsp:txXfrm>
    </dsp:sp>
    <dsp:sp modelId="{00A1383B-4790-4280-9283-EE1B7F139D88}">
      <dsp:nvSpPr>
        <dsp:cNvPr id="0" name=""/>
        <dsp:cNvSpPr/>
      </dsp:nvSpPr>
      <dsp:spPr>
        <a:xfrm rot="10800000">
          <a:off x="5528310" y="2137410"/>
          <a:ext cx="1814703" cy="1814703"/>
        </a:xfrm>
        <a:prstGeom prst="pieWedge">
          <a:avLst/>
        </a:prstGeom>
        <a:solidFill>
          <a:schemeClr val="accent2">
            <a:hueOff val="-13650248"/>
            <a:satOff val="-55681"/>
            <a:lumOff val="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a:latin typeface="Gill Sans MT" panose="020B0502020104020203" pitchFamily="34" charset="0"/>
            </a:rPr>
            <a:t>PERTINENCIA</a:t>
          </a:r>
          <a:endParaRPr lang="es-MX" sz="1400" kern="1200"/>
        </a:p>
      </dsp:txBody>
      <dsp:txXfrm rot="10800000">
        <a:off x="5528310" y="2137410"/>
        <a:ext cx="1283189" cy="1283189"/>
      </dsp:txXfrm>
    </dsp:sp>
    <dsp:sp modelId="{93029333-7AA1-453D-9643-36B7DF75B256}">
      <dsp:nvSpPr>
        <dsp:cNvPr id="0" name=""/>
        <dsp:cNvSpPr/>
      </dsp:nvSpPr>
      <dsp:spPr>
        <a:xfrm rot="16200000">
          <a:off x="3629786" y="2137410"/>
          <a:ext cx="1814703" cy="1814703"/>
        </a:xfrm>
        <a:prstGeom prst="pieWedge">
          <a:avLst/>
        </a:prstGeom>
        <a:solidFill>
          <a:srgbClr val="A4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s-MX" sz="1300" kern="1200">
              <a:latin typeface="Gill Sans MT" panose="020B0502020104020203" pitchFamily="34" charset="0"/>
            </a:rPr>
            <a:t>SOSTENIBILIDAD</a:t>
          </a:r>
          <a:endParaRPr lang="es-MX" sz="1300" kern="1200"/>
        </a:p>
      </dsp:txBody>
      <dsp:txXfrm rot="5400000">
        <a:off x="4161300" y="2137410"/>
        <a:ext cx="1283189" cy="1283189"/>
      </dsp:txXfrm>
    </dsp:sp>
    <dsp:sp modelId="{1B3530B4-4DD0-4783-80C9-932C2696A28D}">
      <dsp:nvSpPr>
        <dsp:cNvPr id="0" name=""/>
        <dsp:cNvSpPr/>
      </dsp:nvSpPr>
      <dsp:spPr>
        <a:xfrm>
          <a:off x="5173122" y="1718310"/>
          <a:ext cx="626554" cy="54483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C31544-A256-40D3-BB71-50760DB224BE}">
      <dsp:nvSpPr>
        <dsp:cNvPr id="0" name=""/>
        <dsp:cNvSpPr/>
      </dsp:nvSpPr>
      <dsp:spPr>
        <a:xfrm rot="10800000">
          <a:off x="5173122" y="1927860"/>
          <a:ext cx="626554" cy="54483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5/29/2020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‹Nº›</a:t>
            </a:fld>
            <a:endParaRPr lang="en-US" dirty="0"/>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5/29/2020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‹Nº›</a:t>
            </a:fld>
            <a:endParaRPr lang="en-US" dirty="0"/>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24A558B-E4E9-A94A-B9C1-029E46A76ABA}" type="slidenum">
              <a:rPr lang="en-US" smtClean="0"/>
              <a:t>1</a:t>
            </a:fld>
            <a:endParaRPr lang="en-US" dirty="0"/>
          </a:p>
        </p:txBody>
      </p:sp>
    </p:spTree>
    <p:extLst>
      <p:ext uri="{BB962C8B-B14F-4D97-AF65-F5344CB8AC3E}">
        <p14:creationId xmlns:p14="http://schemas.microsoft.com/office/powerpoint/2010/main" val="77466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824A558B-E4E9-A94A-B9C1-029E46A76ABA}" type="slidenum">
              <a:rPr lang="en-US" smtClean="0"/>
              <a:t>10</a:t>
            </a:fld>
            <a:endParaRPr lang="en-US" dirty="0"/>
          </a:p>
        </p:txBody>
      </p:sp>
    </p:spTree>
    <p:extLst>
      <p:ext uri="{BB962C8B-B14F-4D97-AF65-F5344CB8AC3E}">
        <p14:creationId xmlns:p14="http://schemas.microsoft.com/office/powerpoint/2010/main" val="308831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MX" noProof="0"/>
          </a:p>
        </p:txBody>
      </p:sp>
      <p:sp>
        <p:nvSpPr>
          <p:cNvPr id="4" name="Marcador de número de diapositiva 3"/>
          <p:cNvSpPr>
            <a:spLocks noGrp="1"/>
          </p:cNvSpPr>
          <p:nvPr>
            <p:ph type="sldNum" sz="quarter" idx="5"/>
          </p:nvPr>
        </p:nvSpPr>
        <p:spPr/>
        <p:txBody>
          <a:bodyPr/>
          <a:lstStyle/>
          <a:p>
            <a:fld id="{824A558B-E4E9-A94A-B9C1-029E46A76ABA}" type="slidenum">
              <a:rPr lang="en-US" smtClean="0"/>
              <a:t>11</a:t>
            </a:fld>
            <a:endParaRPr lang="en-US" dirty="0"/>
          </a:p>
        </p:txBody>
      </p:sp>
    </p:spTree>
    <p:extLst>
      <p:ext uri="{BB962C8B-B14F-4D97-AF65-F5344CB8AC3E}">
        <p14:creationId xmlns:p14="http://schemas.microsoft.com/office/powerpoint/2010/main" val="238611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difusión en medios requiere aprobación de </a:t>
            </a:r>
            <a:r>
              <a:rPr lang="es-MX" dirty="0" err="1"/>
              <a:t>Subgrantee</a:t>
            </a:r>
            <a:endParaRPr lang="es-MX"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12</a:t>
            </a:fld>
            <a:endParaRPr lang="en-US" dirty="0"/>
          </a:p>
        </p:txBody>
      </p:sp>
    </p:spTree>
    <p:extLst>
      <p:ext uri="{BB962C8B-B14F-4D97-AF65-F5344CB8AC3E}">
        <p14:creationId xmlns:p14="http://schemas.microsoft.com/office/powerpoint/2010/main" val="334389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Century Gothic" panose="020B0502020202020204" pitchFamily="34" charset="0"/>
              </a:rPr>
              <a:t>3. En caso de rebasar el 10% entre lineas presupuestales</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Century Gothic" panose="020B0502020202020204" pitchFamily="34" charset="0"/>
              </a:rPr>
              <a:t>4. 5% máximo, solicitar autorización antes de hacer efectivo el incremento de salario.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200" dirty="0">
              <a:solidFill>
                <a:schemeClr val="tx1"/>
              </a:solidFill>
              <a:latin typeface="Century Gothic" panose="020B0502020202020204" pitchFamily="34" charset="0"/>
            </a:endParaRPr>
          </a:p>
          <a:p>
            <a:endParaRPr lang="es-MX" dirty="0"/>
          </a:p>
        </p:txBody>
      </p:sp>
      <p:sp>
        <p:nvSpPr>
          <p:cNvPr id="4" name="Marcador de número de diapositiva 3"/>
          <p:cNvSpPr>
            <a:spLocks noGrp="1"/>
          </p:cNvSpPr>
          <p:nvPr>
            <p:ph type="sldNum" sz="quarter" idx="10"/>
          </p:nvPr>
        </p:nvSpPr>
        <p:spPr/>
        <p:txBody>
          <a:bodyPr/>
          <a:lstStyle/>
          <a:p>
            <a:fld id="{824A558B-E4E9-A94A-B9C1-029E46A76ABA}" type="slidenum">
              <a:rPr lang="en-US" smtClean="0"/>
              <a:t>13</a:t>
            </a:fld>
            <a:endParaRPr lang="en-US" dirty="0"/>
          </a:p>
        </p:txBody>
      </p:sp>
    </p:spTree>
    <p:extLst>
      <p:ext uri="{BB962C8B-B14F-4D97-AF65-F5344CB8AC3E}">
        <p14:creationId xmlns:p14="http://schemas.microsoft.com/office/powerpoint/2010/main" val="338519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824A558B-E4E9-A94A-B9C1-029E46A76ABA}" type="slidenum">
              <a:rPr lang="en-US" smtClean="0"/>
              <a:t>14</a:t>
            </a:fld>
            <a:endParaRPr lang="en-US" dirty="0"/>
          </a:p>
        </p:txBody>
      </p:sp>
    </p:spTree>
    <p:extLst>
      <p:ext uri="{BB962C8B-B14F-4D97-AF65-F5344CB8AC3E}">
        <p14:creationId xmlns:p14="http://schemas.microsoft.com/office/powerpoint/2010/main" val="4169394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824A558B-E4E9-A94A-B9C1-029E46A76ABA}" type="slidenum">
              <a:rPr lang="en-US" smtClean="0"/>
              <a:t>15</a:t>
            </a:fld>
            <a:endParaRPr lang="en-US" dirty="0"/>
          </a:p>
        </p:txBody>
      </p:sp>
    </p:spTree>
    <p:extLst>
      <p:ext uri="{BB962C8B-B14F-4D97-AF65-F5344CB8AC3E}">
        <p14:creationId xmlns:p14="http://schemas.microsoft.com/office/powerpoint/2010/main" val="4107806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824A558B-E4E9-A94A-B9C1-029E46A76ABA}" type="slidenum">
              <a:rPr lang="en-US" smtClean="0"/>
              <a:t>16</a:t>
            </a:fld>
            <a:endParaRPr lang="en-US" dirty="0"/>
          </a:p>
        </p:txBody>
      </p:sp>
    </p:spTree>
    <p:extLst>
      <p:ext uri="{BB962C8B-B14F-4D97-AF65-F5344CB8AC3E}">
        <p14:creationId xmlns:p14="http://schemas.microsoft.com/office/powerpoint/2010/main" val="2874043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824A558B-E4E9-A94A-B9C1-029E46A76ABA}" type="slidenum">
              <a:rPr lang="en-US" smtClean="0"/>
              <a:t>17</a:t>
            </a:fld>
            <a:endParaRPr lang="en-US" dirty="0"/>
          </a:p>
        </p:txBody>
      </p:sp>
    </p:spTree>
    <p:extLst>
      <p:ext uri="{BB962C8B-B14F-4D97-AF65-F5344CB8AC3E}">
        <p14:creationId xmlns:p14="http://schemas.microsoft.com/office/powerpoint/2010/main" val="647973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noProof="0"/>
              <a:t>Estas disposiciones implican </a:t>
            </a:r>
          </a:p>
        </p:txBody>
      </p:sp>
      <p:sp>
        <p:nvSpPr>
          <p:cNvPr id="4" name="Marcador de número de diapositiva 3"/>
          <p:cNvSpPr>
            <a:spLocks noGrp="1"/>
          </p:cNvSpPr>
          <p:nvPr>
            <p:ph type="sldNum" sz="quarter" idx="5"/>
          </p:nvPr>
        </p:nvSpPr>
        <p:spPr/>
        <p:txBody>
          <a:bodyPr/>
          <a:lstStyle/>
          <a:p>
            <a:fld id="{824A558B-E4E9-A94A-B9C1-029E46A76ABA}" type="slidenum">
              <a:rPr lang="en-US" smtClean="0"/>
              <a:t>18</a:t>
            </a:fld>
            <a:endParaRPr lang="en-US" dirty="0"/>
          </a:p>
        </p:txBody>
      </p:sp>
    </p:spTree>
    <p:extLst>
      <p:ext uri="{BB962C8B-B14F-4D97-AF65-F5344CB8AC3E}">
        <p14:creationId xmlns:p14="http://schemas.microsoft.com/office/powerpoint/2010/main" val="262161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200" b="1"/>
              <a:t>Mensualmente </a:t>
            </a:r>
            <a:r>
              <a:rPr lang="es-MX" sz="1200"/>
              <a:t>(actividades, logros, retos y cambios más relevantes) </a:t>
            </a:r>
          </a:p>
          <a:p>
            <a:pPr algn="just"/>
            <a:r>
              <a:rPr lang="es-MX" sz="1200" b="1"/>
              <a:t>Trimestralmente </a:t>
            </a:r>
            <a:r>
              <a:rPr lang="es-MX" sz="1200"/>
              <a:t>(completo) a más tardar dentro de los primeros cinco (5) días posteriores al periodo que termina. </a:t>
            </a:r>
          </a:p>
          <a:p>
            <a:pPr algn="just"/>
            <a:r>
              <a:rPr lang="es-MX" sz="1200"/>
              <a:t>Los reportes deberán describir el </a:t>
            </a:r>
            <a:r>
              <a:rPr lang="es-MX" sz="1200" b="1"/>
              <a:t>progreso alcanzado </a:t>
            </a:r>
            <a:r>
              <a:rPr lang="es-MX" sz="1200"/>
              <a:t>durante el periodo de reporte y </a:t>
            </a:r>
            <a:r>
              <a:rPr lang="es-MX" sz="1200" b="1"/>
              <a:t>evaluar globalmente los avances en función de las metas y objetivos acordados y establecidos en el Plan Anual de Trabajo</a:t>
            </a:r>
            <a:r>
              <a:rPr lang="es-MX" sz="1200"/>
              <a:t> usando los indicadores para evaluación del desempeño establecidos en el anexo A “Alcance del proyecto”. </a:t>
            </a:r>
          </a:p>
          <a:p>
            <a:pPr algn="just"/>
            <a:r>
              <a:rPr lang="es-MX" sz="1200"/>
              <a:t>Describir </a:t>
            </a:r>
            <a:r>
              <a:rPr lang="es-MX" sz="1200" b="1"/>
              <a:t>logros </a:t>
            </a:r>
            <a:r>
              <a:rPr lang="es-MX" sz="1200"/>
              <a:t>e incluir información de las actividades en curso, así como de las actividades concluidas durante el periodo reportado. Los reportes también deberán </a:t>
            </a:r>
            <a:r>
              <a:rPr lang="es-MX" sz="1200" b="1"/>
              <a:t>identificar cualquier problema o dificultad </a:t>
            </a:r>
            <a:r>
              <a:rPr lang="es-MX" sz="1200"/>
              <a:t>que podrían afectar los tiempos o la entrega de los servicios o productos proporcionados por la organización. Los reportes incluirán información de los gastos incurridos, los fondos disponibles para las actividades restantes, así como cualquier variación con respecto a los gastos programados. </a:t>
            </a:r>
            <a:endParaRPr lang="en-US" sz="1200" dirty="0"/>
          </a:p>
          <a:p>
            <a:endParaRPr lang="es-ES_tradnl"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19</a:t>
            </a:fld>
            <a:endParaRPr lang="en-US" dirty="0"/>
          </a:p>
        </p:txBody>
      </p:sp>
    </p:spTree>
    <p:extLst>
      <p:ext uri="{BB962C8B-B14F-4D97-AF65-F5344CB8AC3E}">
        <p14:creationId xmlns:p14="http://schemas.microsoft.com/office/powerpoint/2010/main" val="118722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824A558B-E4E9-A94A-B9C1-029E46A76ABA}" type="slidenum">
              <a:rPr lang="en-US" smtClean="0"/>
              <a:t>2</a:t>
            </a:fld>
            <a:endParaRPr lang="en-US" dirty="0"/>
          </a:p>
        </p:txBody>
      </p:sp>
    </p:spTree>
    <p:extLst>
      <p:ext uri="{BB962C8B-B14F-4D97-AF65-F5344CB8AC3E}">
        <p14:creationId xmlns:p14="http://schemas.microsoft.com/office/powerpoint/2010/main" val="3809217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200"/>
              <a:t>Los reportes deberán describir el </a:t>
            </a:r>
            <a:r>
              <a:rPr lang="es-MX" sz="1200" b="1"/>
              <a:t>progreso alcanzado </a:t>
            </a:r>
            <a:r>
              <a:rPr lang="es-MX" sz="1200"/>
              <a:t>durante el periodo de reporte y </a:t>
            </a:r>
            <a:r>
              <a:rPr lang="es-MX" sz="1200" b="1"/>
              <a:t>evaluar globalmente los avances en función de las metas y objetivos acordados y establecidos en el Plan Anual de Trabajo</a:t>
            </a:r>
            <a:r>
              <a:rPr lang="es-MX" sz="1200"/>
              <a:t> usando los indicadores para evaluación del desempeño establecidos en el anexo A “Alcance del proyecto” o en el marco lógico del proyecto.</a:t>
            </a:r>
          </a:p>
          <a:p>
            <a:pPr algn="just"/>
            <a:r>
              <a:rPr lang="es-MX" sz="1200"/>
              <a:t>Describir </a:t>
            </a:r>
            <a:r>
              <a:rPr lang="es-MX" sz="1200" b="1"/>
              <a:t>logros </a:t>
            </a:r>
            <a:r>
              <a:rPr lang="es-MX" sz="1200"/>
              <a:t>e incluir información de las actividades en curso, así como de las actividades concluidas durante el periodo reportado. Los reportes también deberán </a:t>
            </a:r>
            <a:r>
              <a:rPr lang="es-MX" sz="1200" b="1"/>
              <a:t>identificar cualquier problema o dificultad </a:t>
            </a:r>
            <a:r>
              <a:rPr lang="es-MX" sz="1200"/>
              <a:t>que podrían afectar los tiempos o la entrega de los servicios o productos proporcionados por la organización. Los reportes incluirán información de los gastos incurridos, los fondos disponibles para las actividades restantes, así como cualquier variación con respecto a los gastos programados. </a:t>
            </a:r>
            <a:endParaRPr lang="en-US" sz="1200" dirty="0"/>
          </a:p>
          <a:p>
            <a:endParaRPr lang="es-ES_tradnl"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20</a:t>
            </a:fld>
            <a:endParaRPr lang="en-US" dirty="0"/>
          </a:p>
        </p:txBody>
      </p:sp>
    </p:spTree>
    <p:extLst>
      <p:ext uri="{BB962C8B-B14F-4D97-AF65-F5344CB8AC3E}">
        <p14:creationId xmlns:p14="http://schemas.microsoft.com/office/powerpoint/2010/main" val="2441315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3200" dirty="0"/>
              <a:t>Durante la vida del proyecto los reportes financieros se deberán presentar </a:t>
            </a:r>
            <a:r>
              <a:rPr lang="es-MX" sz="3200" b="1" dirty="0"/>
              <a:t>mensualmente, a más tardar </a:t>
            </a:r>
            <a:r>
              <a:rPr lang="es-MX" sz="3200" dirty="0"/>
              <a:t>dentro de los primeros 5 días del mes siguiente usando el formato proporcionado (anexo E) y deberá ir acompañado del Formato de Solicitud de Pago (anexo F) del siguiente periodo. </a:t>
            </a:r>
          </a:p>
          <a:p>
            <a:pPr algn="just"/>
            <a:r>
              <a:rPr lang="es-MX" sz="3200" dirty="0"/>
              <a:t>También se presentará un reporte breve de las actividades desarrolladas durante el periodo.</a:t>
            </a:r>
          </a:p>
          <a:p>
            <a:pPr algn="just"/>
            <a:r>
              <a:rPr lang="es-MX" sz="3200" dirty="0"/>
              <a:t>Los reportes financieros deberán incluir un desglose detallado y consistente con todos los gastos realizados en el mes correspondiente. </a:t>
            </a:r>
            <a:endParaRPr lang="en-US" sz="3200" dirty="0"/>
          </a:p>
          <a:p>
            <a:endParaRPr lang="es-MX" sz="3200" dirty="0"/>
          </a:p>
        </p:txBody>
      </p:sp>
      <p:sp>
        <p:nvSpPr>
          <p:cNvPr id="4" name="Marcador de número de diapositiva 3"/>
          <p:cNvSpPr>
            <a:spLocks noGrp="1"/>
          </p:cNvSpPr>
          <p:nvPr>
            <p:ph type="sldNum" sz="quarter" idx="10"/>
          </p:nvPr>
        </p:nvSpPr>
        <p:spPr/>
        <p:txBody>
          <a:bodyPr/>
          <a:lstStyle/>
          <a:p>
            <a:fld id="{824A558B-E4E9-A94A-B9C1-029E46A76ABA}" type="slidenum">
              <a:rPr lang="en-US" smtClean="0"/>
              <a:t>21</a:t>
            </a:fld>
            <a:endParaRPr lang="en-US" dirty="0"/>
          </a:p>
        </p:txBody>
      </p:sp>
    </p:spTree>
    <p:extLst>
      <p:ext uri="{BB962C8B-B14F-4D97-AF65-F5344CB8AC3E}">
        <p14:creationId xmlns:p14="http://schemas.microsoft.com/office/powerpoint/2010/main" val="801799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3200"/>
              <a:t>Durante la vida del proyecto los reportes financieros se deberán presentar </a:t>
            </a:r>
            <a:r>
              <a:rPr lang="es-MX" sz="3200" b="1"/>
              <a:t>mensualmente, a más tardar </a:t>
            </a:r>
            <a:r>
              <a:rPr lang="es-MX" sz="3200"/>
              <a:t>dentro de los primeros 5 días del mes siguiente usando el formato proporcionado (anexo E) y deberá ir acompañado del Formato de Solicitud de Pago (anexo F) del siguiente periodo. </a:t>
            </a:r>
          </a:p>
          <a:p>
            <a:pPr algn="just"/>
            <a:r>
              <a:rPr lang="es-MX" sz="3200"/>
              <a:t>También se presentará un reporte breve de las actividades desarrolladas durante el periodo.</a:t>
            </a:r>
          </a:p>
          <a:p>
            <a:pPr algn="just"/>
            <a:r>
              <a:rPr lang="es-MX" sz="3200"/>
              <a:t>Los reportes financieros deberán incluir un desglose detallado y consistente con todos los gastos realizados en el mes correspondiente. </a:t>
            </a:r>
            <a:endParaRPr lang="en-US" sz="3200" dirty="0"/>
          </a:p>
          <a:p>
            <a:endParaRPr lang="es-MX" sz="3200"/>
          </a:p>
        </p:txBody>
      </p:sp>
      <p:sp>
        <p:nvSpPr>
          <p:cNvPr id="4" name="Marcador de número de diapositiva 3"/>
          <p:cNvSpPr>
            <a:spLocks noGrp="1"/>
          </p:cNvSpPr>
          <p:nvPr>
            <p:ph type="sldNum" sz="quarter" idx="10"/>
          </p:nvPr>
        </p:nvSpPr>
        <p:spPr/>
        <p:txBody>
          <a:bodyPr/>
          <a:lstStyle/>
          <a:p>
            <a:fld id="{824A558B-E4E9-A94A-B9C1-029E46A76ABA}" type="slidenum">
              <a:rPr lang="en-US" smtClean="0"/>
              <a:t>22</a:t>
            </a:fld>
            <a:endParaRPr lang="en-US" dirty="0"/>
          </a:p>
        </p:txBody>
      </p:sp>
    </p:spTree>
    <p:extLst>
      <p:ext uri="{BB962C8B-B14F-4D97-AF65-F5344CB8AC3E}">
        <p14:creationId xmlns:p14="http://schemas.microsoft.com/office/powerpoint/2010/main" val="1637116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solidFill>
                  <a:schemeClr val="tx1"/>
                </a:solidFill>
                <a:latin typeface="Century Gothic" panose="020B0502020202020204" pitchFamily="34" charset="0"/>
              </a:rPr>
              <a:t>Regularmente </a:t>
            </a:r>
            <a:r>
              <a:rPr lang="es-MX" sz="1200" dirty="0" err="1">
                <a:solidFill>
                  <a:schemeClr val="tx1"/>
                </a:solidFill>
                <a:latin typeface="Century Gothic" panose="020B0502020202020204" pitchFamily="34" charset="0"/>
              </a:rPr>
              <a:t>Subgranteenecesita</a:t>
            </a:r>
            <a:r>
              <a:rPr lang="es-MX" sz="1200" dirty="0">
                <a:solidFill>
                  <a:schemeClr val="tx1"/>
                </a:solidFill>
                <a:latin typeface="Century Gothic" panose="020B0502020202020204" pitchFamily="34" charset="0"/>
              </a:rPr>
              <a:t> responder a </a:t>
            </a:r>
            <a:r>
              <a:rPr lang="es-MX" sz="1200" b="1" dirty="0">
                <a:solidFill>
                  <a:schemeClr val="tx1"/>
                </a:solidFill>
                <a:latin typeface="Century Gothic" panose="020B0502020202020204" pitchFamily="34" charset="0"/>
              </a:rPr>
              <a:t>solicitudes de información </a:t>
            </a:r>
            <a:r>
              <a:rPr lang="es-MX" sz="1200" dirty="0">
                <a:solidFill>
                  <a:schemeClr val="tx1"/>
                </a:solidFill>
                <a:latin typeface="Century Gothic" panose="020B0502020202020204" pitchFamily="34" charset="0"/>
              </a:rPr>
              <a:t>adicional a lo comunmente reportado.</a:t>
            </a:r>
            <a:endParaRPr lang="es-MX"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23</a:t>
            </a:fld>
            <a:endParaRPr lang="en-US" dirty="0"/>
          </a:p>
        </p:txBody>
      </p:sp>
    </p:spTree>
    <p:extLst>
      <p:ext uri="{BB962C8B-B14F-4D97-AF65-F5344CB8AC3E}">
        <p14:creationId xmlns:p14="http://schemas.microsoft.com/office/powerpoint/2010/main" val="1073640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Mónica</a:t>
            </a:r>
          </a:p>
        </p:txBody>
      </p:sp>
      <p:sp>
        <p:nvSpPr>
          <p:cNvPr id="4" name="Marcador de número de diapositiva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165216BA-7B95-4B31-BC83-1E9B552EBD5A}"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28630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Mónica</a:t>
            </a:r>
          </a:p>
        </p:txBody>
      </p:sp>
      <p:sp>
        <p:nvSpPr>
          <p:cNvPr id="4" name="Marcador de número de diapositiva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165216BA-7B95-4B31-BC83-1E9B552EBD5A}"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926144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Mónica</a:t>
            </a:r>
          </a:p>
        </p:txBody>
      </p:sp>
      <p:sp>
        <p:nvSpPr>
          <p:cNvPr id="4" name="Marcador de número de diapositiva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165216BA-7B95-4B31-BC83-1E9B552EBD5A}"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520893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Mónica</a:t>
            </a:r>
          </a:p>
        </p:txBody>
      </p:sp>
      <p:sp>
        <p:nvSpPr>
          <p:cNvPr id="4" name="Marcador de número de diapositiva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165216BA-7B95-4B31-BC83-1E9B552EBD5A}"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356103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Mónica</a:t>
            </a:r>
          </a:p>
        </p:txBody>
      </p:sp>
      <p:sp>
        <p:nvSpPr>
          <p:cNvPr id="4" name="Marcador de número de diapositiva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165216BA-7B95-4B31-BC83-1E9B552EBD5A}"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819393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Mónica</a:t>
            </a:r>
          </a:p>
        </p:txBody>
      </p:sp>
      <p:sp>
        <p:nvSpPr>
          <p:cNvPr id="4" name="Marcador de número de diapositiva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165216BA-7B95-4B31-BC83-1E9B552EBD5A}"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13511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824A558B-E4E9-A94A-B9C1-029E46A76ABA}" type="slidenum">
              <a:rPr lang="en-US" smtClean="0"/>
              <a:t>3</a:t>
            </a:fld>
            <a:endParaRPr lang="en-US" dirty="0"/>
          </a:p>
        </p:txBody>
      </p:sp>
    </p:spTree>
    <p:extLst>
      <p:ext uri="{BB962C8B-B14F-4D97-AF65-F5344CB8AC3E}">
        <p14:creationId xmlns:p14="http://schemas.microsoft.com/office/powerpoint/2010/main" val="2684745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Mónica</a:t>
            </a:r>
          </a:p>
        </p:txBody>
      </p:sp>
      <p:sp>
        <p:nvSpPr>
          <p:cNvPr id="4" name="Marcador de número de diapositiva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165216BA-7B95-4B31-BC83-1E9B552EBD5A}"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002567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Mónica</a:t>
            </a:r>
          </a:p>
        </p:txBody>
      </p:sp>
      <p:sp>
        <p:nvSpPr>
          <p:cNvPr id="4" name="Marcador de número de diapositiva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165216BA-7B95-4B31-BC83-1E9B552EBD5A}"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73150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24A558B-E4E9-A94A-B9C1-029E46A76ABA}" type="slidenum">
              <a:rPr lang="en-US" smtClean="0"/>
              <a:t>33</a:t>
            </a:fld>
            <a:endParaRPr lang="en-US" dirty="0"/>
          </a:p>
        </p:txBody>
      </p:sp>
    </p:spTree>
    <p:extLst>
      <p:ext uri="{BB962C8B-B14F-4D97-AF65-F5344CB8AC3E}">
        <p14:creationId xmlns:p14="http://schemas.microsoft.com/office/powerpoint/2010/main" val="324632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824A558B-E4E9-A94A-B9C1-029E46A76ABA}" type="slidenum">
              <a:rPr lang="en-US" smtClean="0"/>
              <a:t>4</a:t>
            </a:fld>
            <a:endParaRPr lang="en-US" dirty="0"/>
          </a:p>
        </p:txBody>
      </p:sp>
    </p:spTree>
    <p:extLst>
      <p:ext uri="{BB962C8B-B14F-4D97-AF65-F5344CB8AC3E}">
        <p14:creationId xmlns:p14="http://schemas.microsoft.com/office/powerpoint/2010/main" val="289675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b="0" i="0" dirty="0"/>
              <a:t>Temáticas de USAID en México: 1)P</a:t>
            </a:r>
            <a:r>
              <a:rPr lang="en-US" sz="1200" b="0" i="0" dirty="0" err="1"/>
              <a:t>revención</a:t>
            </a:r>
            <a:r>
              <a:rPr lang="en-US" sz="1200" b="0" i="0" dirty="0"/>
              <a:t> del </a:t>
            </a:r>
            <a:r>
              <a:rPr lang="en-US" sz="1200" b="0" i="0" dirty="0" err="1"/>
              <a:t>crimen</a:t>
            </a:r>
            <a:r>
              <a:rPr lang="en-US" sz="1200" b="0" i="0" dirty="0"/>
              <a:t> y la </a:t>
            </a:r>
            <a:r>
              <a:rPr lang="en-US" sz="1200" b="0" i="0" dirty="0" err="1"/>
              <a:t>violencia</a:t>
            </a:r>
            <a:r>
              <a:rPr lang="en-US" sz="1200" b="0" i="0" dirty="0"/>
              <a:t>, 2) </a:t>
            </a:r>
            <a:r>
              <a:rPr lang="en-US" sz="1200" b="0" i="0" dirty="0" err="1"/>
              <a:t>promoción</a:t>
            </a:r>
            <a:r>
              <a:rPr lang="en-US" sz="1200" b="0" i="0" dirty="0"/>
              <a:t> de </a:t>
            </a:r>
            <a:r>
              <a:rPr lang="en-US" sz="1200" b="0" i="0" dirty="0" err="1"/>
              <a:t>los</a:t>
            </a:r>
            <a:r>
              <a:rPr lang="en-US" sz="1200" b="0" i="0" dirty="0"/>
              <a:t> derechos </a:t>
            </a:r>
            <a:r>
              <a:rPr lang="en-US" sz="1200" b="0" i="0" dirty="0" err="1"/>
              <a:t>humanos</a:t>
            </a:r>
            <a:r>
              <a:rPr lang="en-US" sz="1200" b="0" i="0" dirty="0"/>
              <a:t>, y 3) </a:t>
            </a:r>
            <a:r>
              <a:rPr lang="en-US" sz="1200" b="0" i="0" dirty="0" err="1"/>
              <a:t>contribuir</a:t>
            </a:r>
            <a:r>
              <a:rPr lang="en-US" sz="1200" b="0" i="0" dirty="0"/>
              <a:t> a la </a:t>
            </a:r>
            <a:r>
              <a:rPr lang="en-US" sz="1200" b="0" i="0" dirty="0" err="1"/>
              <a:t>consolidación</a:t>
            </a:r>
            <a:r>
              <a:rPr lang="en-US" sz="1200" b="0" i="0" dirty="0"/>
              <a:t> de la </a:t>
            </a:r>
            <a:r>
              <a:rPr lang="en-US" sz="1200" b="0" i="0" dirty="0" err="1"/>
              <a:t>reforma</a:t>
            </a:r>
            <a:r>
              <a:rPr lang="en-US" sz="1200" b="0" i="0" dirty="0"/>
              <a:t> de </a:t>
            </a:r>
            <a:r>
              <a:rPr lang="en-US" sz="1200" b="0" i="0" dirty="0" err="1"/>
              <a:t>justicia</a:t>
            </a:r>
            <a:r>
              <a:rPr lang="en-US" sz="1200" b="0" i="0" dirty="0"/>
              <a:t> </a:t>
            </a:r>
            <a:r>
              <a:rPr lang="en-US" sz="1200" b="0" i="0" dirty="0" err="1"/>
              <a:t>en</a:t>
            </a:r>
            <a:r>
              <a:rPr lang="en-US" sz="1200" b="0" i="0" dirty="0"/>
              <a:t> México. </a:t>
            </a:r>
            <a:endParaRPr lang="es-MX" sz="1200" dirty="0"/>
          </a:p>
          <a:p>
            <a:endParaRPr lang="es-MX"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5</a:t>
            </a:fld>
            <a:endParaRPr lang="en-US" dirty="0"/>
          </a:p>
        </p:txBody>
      </p:sp>
    </p:spTree>
    <p:extLst>
      <p:ext uri="{BB962C8B-B14F-4D97-AF65-F5344CB8AC3E}">
        <p14:creationId xmlns:p14="http://schemas.microsoft.com/office/powerpoint/2010/main" val="253589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24A558B-E4E9-A94A-B9C1-029E46A76ABA}" type="slidenum">
              <a:rPr lang="en-US" smtClean="0"/>
              <a:t>6</a:t>
            </a:fld>
            <a:endParaRPr lang="en-US" dirty="0"/>
          </a:p>
        </p:txBody>
      </p:sp>
    </p:spTree>
    <p:extLst>
      <p:ext uri="{BB962C8B-B14F-4D97-AF65-F5344CB8AC3E}">
        <p14:creationId xmlns:p14="http://schemas.microsoft.com/office/powerpoint/2010/main" val="306997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824A558B-E4E9-A94A-B9C1-029E46A76ABA}" type="slidenum">
              <a:rPr lang="en-US" smtClean="0"/>
              <a:t>7</a:t>
            </a:fld>
            <a:endParaRPr lang="en-US" dirty="0"/>
          </a:p>
        </p:txBody>
      </p:sp>
    </p:spTree>
    <p:extLst>
      <p:ext uri="{BB962C8B-B14F-4D97-AF65-F5344CB8AC3E}">
        <p14:creationId xmlns:p14="http://schemas.microsoft.com/office/powerpoint/2010/main" val="323127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24A558B-E4E9-A94A-B9C1-029E46A76ABA}" type="slidenum">
              <a:rPr lang="en-US" smtClean="0"/>
              <a:t>8</a:t>
            </a:fld>
            <a:endParaRPr lang="en-US" dirty="0"/>
          </a:p>
        </p:txBody>
      </p:sp>
    </p:spTree>
    <p:extLst>
      <p:ext uri="{BB962C8B-B14F-4D97-AF65-F5344CB8AC3E}">
        <p14:creationId xmlns:p14="http://schemas.microsoft.com/office/powerpoint/2010/main" val="7210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Los documentos enlistados en el convenio están incorporados y adjuntos como parte integral del mismo.</a:t>
            </a:r>
          </a:p>
          <a:p>
            <a:r>
              <a:rPr lang="es-MX" noProof="0" dirty="0"/>
              <a:t>Esos anexos </a:t>
            </a:r>
            <a:r>
              <a:rPr lang="es-ES_tradnl" noProof="0" dirty="0"/>
              <a:t>incluyen</a:t>
            </a:r>
            <a:r>
              <a:rPr lang="es-MX" noProof="0" dirty="0"/>
              <a:t> los formatos que se emplearán para el reporte programático y financiero</a:t>
            </a:r>
          </a:p>
        </p:txBody>
      </p:sp>
      <p:sp>
        <p:nvSpPr>
          <p:cNvPr id="4" name="Marcador de número de diapositiva 3"/>
          <p:cNvSpPr>
            <a:spLocks noGrp="1"/>
          </p:cNvSpPr>
          <p:nvPr>
            <p:ph type="sldNum" sz="quarter" idx="5"/>
          </p:nvPr>
        </p:nvSpPr>
        <p:spPr/>
        <p:txBody>
          <a:bodyPr/>
          <a:lstStyle/>
          <a:p>
            <a:fld id="{824A558B-E4E9-A94A-B9C1-029E46A76ABA}" type="slidenum">
              <a:rPr lang="en-US" smtClean="0"/>
              <a:t>9</a:t>
            </a:fld>
            <a:endParaRPr lang="en-US" dirty="0"/>
          </a:p>
        </p:txBody>
      </p:sp>
    </p:spTree>
    <p:extLst>
      <p:ext uri="{BB962C8B-B14F-4D97-AF65-F5344CB8AC3E}">
        <p14:creationId xmlns:p14="http://schemas.microsoft.com/office/powerpoint/2010/main" val="937870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FFFFFF"/>
                </a:solidFill>
                <a:latin typeface="Gill Sans MT"/>
                <a:cs typeface="Gill Sans MT"/>
              </a:defRPr>
            </a:lvl1pPr>
          </a:lstStyle>
          <a:p>
            <a:fld id="{40C00456-721A-A94C-800A-D5E7EE91C160}" type="datetime1">
              <a:rPr lang="en-US" smtClean="0"/>
              <a:pPr/>
              <a:t>5/29/2020</a:t>
            </a:fld>
            <a:endParaRPr lang="en-US" dirty="0"/>
          </a:p>
        </p:txBody>
      </p:sp>
      <p:sp>
        <p:nvSpPr>
          <p:cNvPr id="10"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135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760">
                <a:solidFill>
                  <a:schemeClr val="bg1"/>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58280"/>
            <a:ext cx="2743200" cy="131446"/>
          </a:xfrm>
        </p:spPr>
        <p:txBody>
          <a:bodyPr>
            <a:spAutoFit/>
          </a:bodyPr>
          <a:lstStyle>
            <a:lvl1pPr marL="0" indent="0" algn="r">
              <a:buNone/>
              <a:defRPr sz="254" baseline="0">
                <a:solidFill>
                  <a:schemeClr val="bg1"/>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5" y="4669668"/>
            <a:ext cx="3396734" cy="852898"/>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38576" tIns="57865" rIns="77153" bIns="57865" rtlCol="0" anchor="ctr">
            <a:spAutoFit/>
          </a:bodyPr>
          <a:lstStyle/>
          <a:p>
            <a:pPr marL="24780" indent="0">
              <a:spcAft>
                <a:spcPts val="254"/>
              </a:spcAft>
              <a:buFontTx/>
              <a:buNone/>
            </a:pPr>
            <a:r>
              <a:rPr lang="en-US" sz="422" dirty="0">
                <a:solidFill>
                  <a:schemeClr val="tx1"/>
                </a:solidFill>
              </a:rPr>
              <a:t>To change this cover photo: </a:t>
            </a:r>
          </a:p>
          <a:p>
            <a:pPr marL="72331" indent="-47551">
              <a:spcAft>
                <a:spcPts val="254"/>
              </a:spcAft>
              <a:buFont typeface="Arial"/>
              <a:buChar char="•"/>
            </a:pPr>
            <a:r>
              <a:rPr lang="en-US" sz="422" dirty="0">
                <a:solidFill>
                  <a:schemeClr val="tx1"/>
                </a:solidFill>
              </a:rPr>
              <a:t>Click on View &gt; Slide Master.</a:t>
            </a:r>
          </a:p>
          <a:p>
            <a:pPr marL="72331" indent="-47551">
              <a:spcAft>
                <a:spcPts val="254"/>
              </a:spcAft>
              <a:buFont typeface="Arial"/>
              <a:buChar char="•"/>
            </a:pPr>
            <a:r>
              <a:rPr lang="en-US" sz="422" dirty="0">
                <a:solidFill>
                  <a:schemeClr val="tx1"/>
                </a:solidFill>
              </a:rPr>
              <a:t>Right</a:t>
            </a:r>
            <a:r>
              <a:rPr lang="en-US" sz="422" baseline="0" dirty="0">
                <a:solidFill>
                  <a:schemeClr val="tx1"/>
                </a:solidFill>
              </a:rPr>
              <a:t> c</a:t>
            </a:r>
            <a:r>
              <a:rPr lang="en-US" sz="422" dirty="0">
                <a:solidFill>
                  <a:schemeClr val="tx1"/>
                </a:solidFill>
              </a:rPr>
              <a:t>lick on this photo</a:t>
            </a:r>
            <a:r>
              <a:rPr lang="en-US" sz="422" baseline="0" dirty="0">
                <a:solidFill>
                  <a:schemeClr val="tx1"/>
                </a:solidFill>
              </a:rPr>
              <a:t> &gt; Change Picture… &gt; Choose a Picture &gt; Insert.</a:t>
            </a:r>
            <a:endParaRPr lang="en-US" sz="422" dirty="0">
              <a:solidFill>
                <a:schemeClr val="tx1"/>
              </a:solidFill>
            </a:endParaRPr>
          </a:p>
          <a:p>
            <a:pPr marL="72331" indent="-47551">
              <a:spcAft>
                <a:spcPts val="254"/>
              </a:spcAft>
              <a:buFont typeface="Arial"/>
              <a:buChar char="•"/>
            </a:pPr>
            <a:r>
              <a:rPr lang="en-US" sz="422"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72331" indent="-47551">
              <a:spcAft>
                <a:spcPts val="254"/>
              </a:spcAft>
              <a:buFont typeface="Arial"/>
              <a:buChar char="•"/>
            </a:pPr>
            <a:r>
              <a:rPr lang="en-US" sz="422" dirty="0">
                <a:solidFill>
                  <a:schemeClr val="tx1"/>
                </a:solidFill>
              </a:rPr>
              <a:t>Add photo credit to the text box at top right of page.</a:t>
            </a:r>
          </a:p>
          <a:p>
            <a:pPr marL="72331" indent="-47551">
              <a:spcAft>
                <a:spcPts val="254"/>
              </a:spcAft>
              <a:buFont typeface="Arial"/>
              <a:buChar char="•"/>
            </a:pPr>
            <a:r>
              <a:rPr lang="en-US" sz="422"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6C6463"/>
                </a:solidFill>
                <a:latin typeface="Gill Sans MT"/>
                <a:cs typeface="Gill Sans MT"/>
              </a:defRPr>
            </a:lvl1pPr>
          </a:lstStyle>
          <a:p>
            <a:fld id="{414FB1AD-D69E-B741-965A-0BAE826C2FA6}" type="datetime1">
              <a:rPr lang="en-US" smtClean="0"/>
              <a:pPr/>
              <a:t>5/29/2020</a:t>
            </a:fld>
            <a:endParaRPr lang="en-US" dirty="0"/>
          </a:p>
        </p:txBody>
      </p:sp>
      <p:sp>
        <p:nvSpPr>
          <p:cNvPr id="9"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1" name="Title 1"/>
          <p:cNvSpPr>
            <a:spLocks noGrp="1"/>
          </p:cNvSpPr>
          <p:nvPr>
            <p:ph type="title" hasCustomPrompt="1"/>
          </p:nvPr>
        </p:nvSpPr>
        <p:spPr>
          <a:xfrm>
            <a:off x="686104" y="1097553"/>
            <a:ext cx="7772400" cy="274049"/>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6C6463"/>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6C6463"/>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5/29/2020</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10" name="Title 1"/>
          <p:cNvSpPr>
            <a:spLocks noGrp="1"/>
          </p:cNvSpPr>
          <p:nvPr>
            <p:ph type="title" hasCustomPrompt="1"/>
          </p:nvPr>
        </p:nvSpPr>
        <p:spPr>
          <a:xfrm>
            <a:off x="686104" y="1097553"/>
            <a:ext cx="7772400" cy="274049"/>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5/29/2020</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9" name="Title 1"/>
          <p:cNvSpPr>
            <a:spLocks noGrp="1"/>
          </p:cNvSpPr>
          <p:nvPr>
            <p:ph type="title" hasCustomPrompt="1"/>
          </p:nvPr>
        </p:nvSpPr>
        <p:spPr>
          <a:xfrm>
            <a:off x="686104" y="1097553"/>
            <a:ext cx="7772400" cy="274049"/>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50" y="1600200"/>
            <a:ext cx="25149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FFFFFF"/>
                </a:solidFill>
                <a:latin typeface="Gill Sans MT"/>
                <a:cs typeface="Gill Sans MT"/>
              </a:defRPr>
            </a:lvl1pPr>
          </a:lstStyle>
          <a:p>
            <a:fld id="{193355D5-F1DA-0F48-9E7E-0A3FEBF9FF84}" type="datetime1">
              <a:rPr lang="en-US" smtClean="0"/>
              <a:pPr/>
              <a:t>5/29/2020</a:t>
            </a:fld>
            <a:endParaRPr lang="en-US" dirty="0"/>
          </a:p>
        </p:txBody>
      </p:sp>
      <p:sp>
        <p:nvSpPr>
          <p:cNvPr id="10"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3" name="Title 1"/>
          <p:cNvSpPr>
            <a:spLocks noGrp="1"/>
          </p:cNvSpPr>
          <p:nvPr>
            <p:ph type="title" hasCustomPrompt="1"/>
          </p:nvPr>
        </p:nvSpPr>
        <p:spPr>
          <a:xfrm>
            <a:off x="686104" y="1097553"/>
            <a:ext cx="7772400" cy="274049"/>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348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6C6463"/>
                </a:solidFill>
                <a:latin typeface="Gill Sans MT"/>
                <a:cs typeface="Gill Sans MT"/>
              </a:defRPr>
            </a:lvl1pPr>
          </a:lstStyle>
          <a:p>
            <a:fld id="{60FEB5C5-97E6-6B45-BBE4-F2449473BB96}" type="datetime1">
              <a:rPr lang="en-US" smtClean="0"/>
              <a:pPr/>
              <a:t>5/29/2020</a:t>
            </a:fld>
            <a:endParaRPr lang="en-US" dirty="0"/>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Content Placeholder 2"/>
          <p:cNvSpPr>
            <a:spLocks noGrp="1"/>
          </p:cNvSpPr>
          <p:nvPr>
            <p:ph idx="1"/>
          </p:nvPr>
        </p:nvSpPr>
        <p:spPr>
          <a:xfrm>
            <a:off x="685800" y="2057402"/>
            <a:ext cx="3657600" cy="4114799"/>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1" y="1524046"/>
            <a:ext cx="3657296" cy="274049"/>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582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chemeClr val="bg1"/>
                </a:solidFill>
                <a:latin typeface="Gill Sans MT"/>
                <a:cs typeface="Gill Sans MT"/>
              </a:defRPr>
            </a:lvl1pPr>
          </a:lstStyle>
          <a:p>
            <a:fld id="{60FEB5C5-97E6-6B45-BBE4-F2449473BB96}" type="datetime1">
              <a:rPr lang="en-US" smtClean="0"/>
              <a:pPr/>
              <a:t>5/29/2020</a:t>
            </a:fld>
            <a:endParaRPr lang="en-US" dirty="0"/>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3" name="Text Placeholder 4"/>
          <p:cNvSpPr>
            <a:spLocks noGrp="1"/>
          </p:cNvSpPr>
          <p:nvPr>
            <p:ph type="body" sz="quarter" idx="12" hasCustomPrompt="1"/>
          </p:nvPr>
        </p:nvSpPr>
        <p:spPr>
          <a:xfrm rot="16200000">
            <a:off x="3108067" y="14582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3311832"/>
            <a:ext cx="3885896" cy="274049"/>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7003"/>
            <a:ext cx="8839200" cy="6578603"/>
          </a:xfrm>
          <a:prstGeom prst="rect">
            <a:avLst/>
          </a:prstGeom>
        </p:spPr>
      </p:pic>
      <p:sp>
        <p:nvSpPr>
          <p:cNvPr id="5" name="Text Placeholder 4"/>
          <p:cNvSpPr>
            <a:spLocks noGrp="1"/>
          </p:cNvSpPr>
          <p:nvPr>
            <p:ph type="body" sz="quarter" idx="12" hasCustomPrompt="1"/>
          </p:nvPr>
        </p:nvSpPr>
        <p:spPr>
          <a:xfrm rot="16200000">
            <a:off x="7527667" y="14582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FFFFFF"/>
                </a:solidFill>
                <a:latin typeface="Gill Sans MT"/>
                <a:cs typeface="Gill Sans MT"/>
              </a:defRPr>
            </a:lvl1pPr>
          </a:lstStyle>
          <a:p>
            <a:fld id="{3F4168E2-91C5-9646-9F53-5B4E70AF759D}" type="datetime1">
              <a:rPr lang="en-US" smtClean="0"/>
              <a:pPr/>
              <a:t>5/29/2020</a:t>
            </a:fld>
            <a:endParaRPr lang="en-US" dirty="0"/>
          </a:p>
        </p:txBody>
      </p:sp>
      <p:sp>
        <p:nvSpPr>
          <p:cNvPr id="8"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pic>
        <p:nvPicPr>
          <p:cNvPr id="9" name="Picture 8"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760">
                <a:solidFill>
                  <a:schemeClr val="bg1"/>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FFFFFF"/>
                </a:solidFill>
                <a:latin typeface="Gill Sans MT"/>
                <a:cs typeface="Gill Sans MT"/>
              </a:defRPr>
            </a:lvl1pPr>
          </a:lstStyle>
          <a:p>
            <a:fld id="{EB2C8F94-9D67-854F-8417-3B884156945E}" type="datetime1">
              <a:rPr lang="en-US" smtClean="0"/>
              <a:pPr/>
              <a:t>5/29/2020</a:t>
            </a:fld>
            <a:endParaRPr lang="en-US" dirty="0"/>
          </a:p>
        </p:txBody>
      </p:sp>
      <p:sp>
        <p:nvSpPr>
          <p:cNvPr id="9"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FFFFFF"/>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135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760">
                <a:solidFill>
                  <a:srgbClr val="FFFFFF"/>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5"/>
            <a:ext cx="5486400" cy="300082"/>
          </a:xfrm>
        </p:spPr>
        <p:txBody>
          <a:bodyPr wrap="square" anchor="t" anchorCtr="0">
            <a:spAutoFit/>
          </a:bodyPr>
          <a:lstStyle>
            <a:lvl1pPr>
              <a:defRPr sz="135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5/29/2020</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dirty="0"/>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dirty="0"/>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6C6463"/>
                </a:solidFill>
                <a:latin typeface="Gill Sans MT"/>
                <a:cs typeface="Gill Sans MT"/>
              </a:defRPr>
            </a:lvl1pPr>
          </a:lstStyle>
          <a:p>
            <a:fld id="{414FB1AD-D69E-B741-965A-0BAE826C2FA6}" type="datetime1">
              <a:rPr lang="en-US" smtClean="0"/>
              <a:pPr/>
              <a:t>5/29/2020</a:t>
            </a:fld>
            <a:endParaRPr lang="en-US" dirty="0"/>
          </a:p>
        </p:txBody>
      </p:sp>
      <p:sp>
        <p:nvSpPr>
          <p:cNvPr id="9"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1" name="Title 1"/>
          <p:cNvSpPr>
            <a:spLocks noGrp="1"/>
          </p:cNvSpPr>
          <p:nvPr>
            <p:ph type="title" hasCustomPrompt="1"/>
          </p:nvPr>
        </p:nvSpPr>
        <p:spPr>
          <a:xfrm>
            <a:off x="686104" y="1097553"/>
            <a:ext cx="7772400" cy="274049"/>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FFFFFF"/>
                </a:solidFill>
                <a:latin typeface="Gill Sans MT"/>
                <a:cs typeface="Gill Sans MT"/>
              </a:defRPr>
            </a:lvl1pPr>
          </a:lstStyle>
          <a:p>
            <a:fld id="{EB2C8F94-9D67-854F-8417-3B884156945E}" type="datetime1">
              <a:rPr lang="en-US" smtClean="0"/>
              <a:pPr/>
              <a:t>5/29/2020</a:t>
            </a:fld>
            <a:endParaRPr lang="en-US" dirty="0"/>
          </a:p>
        </p:txBody>
      </p:sp>
      <p:sp>
        <p:nvSpPr>
          <p:cNvPr id="9"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FFFFFF"/>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135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760">
                <a:solidFill>
                  <a:srgbClr val="FFFFFF"/>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6C6463"/>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6C6463"/>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5/29/2020</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10" name="Title 1"/>
          <p:cNvSpPr>
            <a:spLocks noGrp="1"/>
          </p:cNvSpPr>
          <p:nvPr>
            <p:ph type="title" hasCustomPrompt="1"/>
          </p:nvPr>
        </p:nvSpPr>
        <p:spPr>
          <a:xfrm>
            <a:off x="686104" y="1097553"/>
            <a:ext cx="7772400" cy="274049"/>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5/29/2020</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9" name="Title 1"/>
          <p:cNvSpPr>
            <a:spLocks noGrp="1"/>
          </p:cNvSpPr>
          <p:nvPr>
            <p:ph type="title" hasCustomPrompt="1"/>
          </p:nvPr>
        </p:nvSpPr>
        <p:spPr>
          <a:xfrm>
            <a:off x="686104" y="1097553"/>
            <a:ext cx="7772400" cy="274049"/>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50" y="1600200"/>
            <a:ext cx="25149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348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FFFFFF"/>
                </a:solidFill>
                <a:latin typeface="Gill Sans MT"/>
                <a:cs typeface="Gill Sans MT"/>
              </a:defRPr>
            </a:lvl1pPr>
          </a:lstStyle>
          <a:p>
            <a:fld id="{BCCE5460-4FB7-5647-9AB1-CEF5116A5DCA}" type="datetime1">
              <a:rPr lang="en-US" smtClean="0"/>
              <a:pPr/>
              <a:t>5/29/2020</a:t>
            </a:fld>
            <a:endParaRPr lang="en-US" dirty="0"/>
          </a:p>
        </p:txBody>
      </p:sp>
      <p:sp>
        <p:nvSpPr>
          <p:cNvPr id="10"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3" name="Title 1"/>
          <p:cNvSpPr>
            <a:spLocks noGrp="1"/>
          </p:cNvSpPr>
          <p:nvPr>
            <p:ph type="title" hasCustomPrompt="1"/>
          </p:nvPr>
        </p:nvSpPr>
        <p:spPr>
          <a:xfrm>
            <a:off x="686104" y="1097553"/>
            <a:ext cx="7772400" cy="274049"/>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6C6463"/>
                </a:solidFill>
                <a:latin typeface="Gill Sans MT"/>
                <a:cs typeface="Gill Sans MT"/>
              </a:defRPr>
            </a:lvl1pPr>
          </a:lstStyle>
          <a:p>
            <a:fld id="{7D8A49A0-1A63-6943-82D6-C193E6102C72}" type="datetime1">
              <a:rPr lang="en-US" smtClean="0"/>
              <a:pPr/>
              <a:t>5/29/2020</a:t>
            </a:fld>
            <a:endParaRPr lang="en-US" dirty="0"/>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1" y="1524046"/>
            <a:ext cx="3657296" cy="274049"/>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582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chemeClr val="bg1"/>
                </a:solidFill>
                <a:latin typeface="Gill Sans MT"/>
                <a:cs typeface="Gill Sans MT"/>
              </a:defRPr>
            </a:lvl1pPr>
          </a:lstStyle>
          <a:p>
            <a:fld id="{60FEB5C5-97E6-6B45-BBE4-F2449473BB96}" type="datetime1">
              <a:rPr lang="en-US" smtClean="0"/>
              <a:pPr/>
              <a:t>5/29/2020</a:t>
            </a:fld>
            <a:endParaRPr lang="en-US" dirty="0"/>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3" name="Text Placeholder 4"/>
          <p:cNvSpPr>
            <a:spLocks noGrp="1"/>
          </p:cNvSpPr>
          <p:nvPr>
            <p:ph type="body" sz="quarter" idx="12" hasCustomPrompt="1"/>
          </p:nvPr>
        </p:nvSpPr>
        <p:spPr>
          <a:xfrm rot="16200000">
            <a:off x="3108067" y="14582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3651860"/>
            <a:ext cx="3885896" cy="274049"/>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6C6463"/>
                </a:solidFill>
                <a:latin typeface="Gill Sans MT"/>
                <a:cs typeface="Gill Sans MT"/>
              </a:defRPr>
            </a:lvl1pPr>
          </a:lstStyle>
          <a:p>
            <a:fld id="{414FB1AD-D69E-B741-965A-0BAE826C2FA6}" type="datetime1">
              <a:rPr lang="en-US" smtClean="0"/>
              <a:pPr/>
              <a:t>5/29/2020</a:t>
            </a:fld>
            <a:endParaRPr lang="en-US" dirty="0"/>
          </a:p>
        </p:txBody>
      </p:sp>
      <p:sp>
        <p:nvSpPr>
          <p:cNvPr id="9"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1" name="Title 1"/>
          <p:cNvSpPr>
            <a:spLocks noGrp="1"/>
          </p:cNvSpPr>
          <p:nvPr>
            <p:ph type="title" hasCustomPrompt="1"/>
          </p:nvPr>
        </p:nvSpPr>
        <p:spPr>
          <a:xfrm>
            <a:off x="686104" y="1097553"/>
            <a:ext cx="7772400" cy="274049"/>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6C6463"/>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6C6463"/>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5/29/2020</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10" name="Title 1"/>
          <p:cNvSpPr>
            <a:spLocks noGrp="1"/>
          </p:cNvSpPr>
          <p:nvPr>
            <p:ph type="title" hasCustomPrompt="1"/>
          </p:nvPr>
        </p:nvSpPr>
        <p:spPr>
          <a:xfrm>
            <a:off x="686104" y="1097553"/>
            <a:ext cx="7772400" cy="274049"/>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5/29/2020</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9" name="Title 1"/>
          <p:cNvSpPr>
            <a:spLocks noGrp="1"/>
          </p:cNvSpPr>
          <p:nvPr>
            <p:ph type="title" hasCustomPrompt="1"/>
          </p:nvPr>
        </p:nvSpPr>
        <p:spPr>
          <a:xfrm>
            <a:off x="686104" y="1097553"/>
            <a:ext cx="7772400" cy="274049"/>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50" y="1600200"/>
            <a:ext cx="25149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348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FFFFFF"/>
                </a:solidFill>
                <a:latin typeface="Gill Sans MT"/>
                <a:cs typeface="Gill Sans MT"/>
              </a:defRPr>
            </a:lvl1pPr>
          </a:lstStyle>
          <a:p>
            <a:fld id="{BCCE5460-4FB7-5647-9AB1-CEF5116A5DCA}" type="datetime1">
              <a:rPr lang="en-US" smtClean="0"/>
              <a:pPr/>
              <a:t>5/29/2020</a:t>
            </a:fld>
            <a:endParaRPr lang="en-US" dirty="0"/>
          </a:p>
        </p:txBody>
      </p:sp>
      <p:sp>
        <p:nvSpPr>
          <p:cNvPr id="10"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3" name="Title 1"/>
          <p:cNvSpPr>
            <a:spLocks noGrp="1"/>
          </p:cNvSpPr>
          <p:nvPr>
            <p:ph type="title" hasCustomPrompt="1"/>
          </p:nvPr>
        </p:nvSpPr>
        <p:spPr>
          <a:xfrm>
            <a:off x="686104" y="1097553"/>
            <a:ext cx="7772400" cy="274049"/>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6C6463"/>
                </a:solidFill>
                <a:latin typeface="Gill Sans MT"/>
                <a:cs typeface="Gill Sans MT"/>
              </a:defRPr>
            </a:lvl1pPr>
          </a:lstStyle>
          <a:p>
            <a:fld id="{7D8A49A0-1A63-6943-82D6-C193E6102C72}" type="datetime1">
              <a:rPr lang="en-US" smtClean="0"/>
              <a:pPr/>
              <a:t>5/29/2020</a:t>
            </a:fld>
            <a:endParaRPr lang="en-US" dirty="0"/>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1" y="1524046"/>
            <a:ext cx="3657296" cy="274049"/>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582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5"/>
            <a:ext cx="5486400" cy="300082"/>
          </a:xfrm>
        </p:spPr>
        <p:txBody>
          <a:bodyPr wrap="square" anchor="t" anchorCtr="0">
            <a:spAutoFit/>
          </a:bodyPr>
          <a:lstStyle>
            <a:lvl1pPr>
              <a:defRPr sz="135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5/29/2020</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dirty="0"/>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dirty="0"/>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chemeClr val="bg1"/>
                </a:solidFill>
                <a:latin typeface="Gill Sans MT"/>
                <a:cs typeface="Gill Sans MT"/>
              </a:defRPr>
            </a:lvl1pPr>
          </a:lstStyle>
          <a:p>
            <a:fld id="{60FEB5C5-97E6-6B45-BBE4-F2449473BB96}" type="datetime1">
              <a:rPr lang="en-US" smtClean="0"/>
              <a:pPr/>
              <a:t>5/29/2020</a:t>
            </a:fld>
            <a:endParaRPr lang="en-US" dirty="0"/>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3" name="Text Placeholder 4"/>
          <p:cNvSpPr>
            <a:spLocks noGrp="1"/>
          </p:cNvSpPr>
          <p:nvPr>
            <p:ph type="body" sz="quarter" idx="12" hasCustomPrompt="1"/>
          </p:nvPr>
        </p:nvSpPr>
        <p:spPr>
          <a:xfrm rot="16200000">
            <a:off x="3108067" y="14582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3311832"/>
            <a:ext cx="3885896" cy="274049"/>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Content Placeholder 2"/>
          <p:cNvSpPr>
            <a:spLocks noGrp="1"/>
          </p:cNvSpPr>
          <p:nvPr>
            <p:ph sz="half" idx="1"/>
          </p:nvPr>
        </p:nvSpPr>
        <p:spPr>
          <a:xfrm>
            <a:off x="685801" y="2209800"/>
            <a:ext cx="3815861"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p:cNvSpPr>
            <a:spLocks noGrp="1"/>
          </p:cNvSpPr>
          <p:nvPr>
            <p:ph sz="half" idx="2"/>
          </p:nvPr>
        </p:nvSpPr>
        <p:spPr>
          <a:xfrm>
            <a:off x="4642339" y="2209800"/>
            <a:ext cx="3815861"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82F5707-2AB2-46ED-9808-8374DFD6AF79}" type="slidenum">
              <a:rPr lang="en-US"/>
              <a:pPr>
                <a:defRPr/>
              </a:pPr>
              <a:t>‹Nº›</a:t>
            </a:fld>
            <a:endParaRPr lang="en-US" dirty="0"/>
          </a:p>
        </p:txBody>
      </p:sp>
    </p:spTree>
    <p:extLst>
      <p:ext uri="{BB962C8B-B14F-4D97-AF65-F5344CB8AC3E}">
        <p14:creationId xmlns:p14="http://schemas.microsoft.com/office/powerpoint/2010/main" val="3141605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AE6B8-F5D1-4565-BC2C-7D4962063755}"/>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8E2054A-3A5A-427C-9A08-504A555E68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234BAF-537C-4D17-82D1-88DBA68C2B30}"/>
              </a:ext>
            </a:extLst>
          </p:cNvPr>
          <p:cNvSpPr>
            <a:spLocks noGrp="1"/>
          </p:cNvSpPr>
          <p:nvPr>
            <p:ph type="dt" sz="half" idx="10"/>
          </p:nvPr>
        </p:nvSpPr>
        <p:spPr/>
        <p:txBody>
          <a:bodyPr/>
          <a:lstStyle/>
          <a:p>
            <a:fld id="{955BD8D2-77AE-4307-8439-D5F308E81411}" type="datetimeFigureOut">
              <a:rPr lang="es-MX" smtClean="0"/>
              <a:t>29/05/2020</a:t>
            </a:fld>
            <a:endParaRPr lang="es-MX"/>
          </a:p>
        </p:txBody>
      </p:sp>
      <p:sp>
        <p:nvSpPr>
          <p:cNvPr id="5" name="Marcador de pie de página 4">
            <a:extLst>
              <a:ext uri="{FF2B5EF4-FFF2-40B4-BE49-F238E27FC236}">
                <a16:creationId xmlns:a16="http://schemas.microsoft.com/office/drawing/2014/main" id="{F2F92C71-DE6C-432E-B8D5-B7EF6BFAF20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5BE154E-B95D-4BD9-BDB9-1BB3548FCB41}"/>
              </a:ext>
            </a:extLst>
          </p:cNvPr>
          <p:cNvSpPr>
            <a:spLocks noGrp="1"/>
          </p:cNvSpPr>
          <p:nvPr>
            <p:ph type="sldNum" sz="quarter" idx="12"/>
          </p:nvPr>
        </p:nvSpPr>
        <p:spPr/>
        <p:txBody>
          <a:bodyPr/>
          <a:lstStyle/>
          <a:p>
            <a:fld id="{6ED54221-3985-4A36-B9E6-F88D1DC7FD8E}" type="slidenum">
              <a:rPr lang="es-MX" smtClean="0"/>
              <a:t>‹Nº›</a:t>
            </a:fld>
            <a:endParaRPr lang="es-MX"/>
          </a:p>
        </p:txBody>
      </p:sp>
    </p:spTree>
    <p:extLst>
      <p:ext uri="{BB962C8B-B14F-4D97-AF65-F5344CB8AC3E}">
        <p14:creationId xmlns:p14="http://schemas.microsoft.com/office/powerpoint/2010/main" val="215380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6C6463"/>
                </a:solidFill>
                <a:latin typeface="Gill Sans MT"/>
                <a:cs typeface="Gill Sans MT"/>
              </a:defRPr>
            </a:lvl1pPr>
          </a:lstStyle>
          <a:p>
            <a:fld id="{414FB1AD-D69E-B741-965A-0BAE826C2FA6}" type="datetime1">
              <a:rPr lang="en-US" smtClean="0"/>
              <a:pPr/>
              <a:t>5/29/2020</a:t>
            </a:fld>
            <a:endParaRPr lang="en-US" dirty="0"/>
          </a:p>
        </p:txBody>
      </p:sp>
      <p:sp>
        <p:nvSpPr>
          <p:cNvPr id="9"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1" name="Title 1"/>
          <p:cNvSpPr>
            <a:spLocks noGrp="1"/>
          </p:cNvSpPr>
          <p:nvPr>
            <p:ph type="title" hasCustomPrompt="1"/>
          </p:nvPr>
        </p:nvSpPr>
        <p:spPr>
          <a:xfrm>
            <a:off x="686104" y="1097553"/>
            <a:ext cx="7772400" cy="274049"/>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6C6463"/>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6C6463"/>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5/29/2020</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10" name="Title 1"/>
          <p:cNvSpPr>
            <a:spLocks noGrp="1"/>
          </p:cNvSpPr>
          <p:nvPr>
            <p:ph type="title" hasCustomPrompt="1"/>
          </p:nvPr>
        </p:nvSpPr>
        <p:spPr>
          <a:xfrm>
            <a:off x="686104" y="1097553"/>
            <a:ext cx="7772400" cy="274049"/>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5/29/2020</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9" name="Title 1"/>
          <p:cNvSpPr>
            <a:spLocks noGrp="1"/>
          </p:cNvSpPr>
          <p:nvPr>
            <p:ph type="title" hasCustomPrompt="1"/>
          </p:nvPr>
        </p:nvSpPr>
        <p:spPr>
          <a:xfrm>
            <a:off x="686104" y="1097553"/>
            <a:ext cx="7772400" cy="274049"/>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50" y="1600200"/>
            <a:ext cx="2514904" cy="4572000"/>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sz="675">
                <a:solidFill>
                  <a:srgbClr val="FFFFFF"/>
                </a:solidFill>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FFFFFF"/>
                </a:solidFill>
                <a:latin typeface="Gill Sans MT"/>
                <a:cs typeface="Gill Sans MT"/>
              </a:defRPr>
            </a:lvl1pPr>
          </a:lstStyle>
          <a:p>
            <a:fld id="{193355D5-F1DA-0F48-9E7E-0A3FEBF9FF84}" type="datetime1">
              <a:rPr lang="en-US" smtClean="0"/>
              <a:pPr/>
              <a:t>5/29/2020</a:t>
            </a:fld>
            <a:endParaRPr lang="en-US" dirty="0"/>
          </a:p>
        </p:txBody>
      </p:sp>
      <p:sp>
        <p:nvSpPr>
          <p:cNvPr id="10" name="Footer Placeholder 4"/>
          <p:cNvSpPr>
            <a:spLocks noGrp="1"/>
          </p:cNvSpPr>
          <p:nvPr>
            <p:ph type="ftr" sz="quarter" idx="3"/>
          </p:nvPr>
        </p:nvSpPr>
        <p:spPr>
          <a:xfrm>
            <a:off x="3124200" y="6547547"/>
            <a:ext cx="2895600" cy="131446"/>
          </a:xfrm>
          <a:prstGeom prst="rect">
            <a:avLst/>
          </a:prstGeom>
        </p:spPr>
        <p:txBody>
          <a:bodyPr vert="horz" lIns="91440" tIns="45720" rIns="91440" bIns="45720" rtlCol="0" anchor="ctr">
            <a:spAutoFit/>
          </a:bodyPr>
          <a:lstStyle>
            <a:lvl1pPr algn="ctr">
              <a:defRPr sz="254"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3" name="Title 1"/>
          <p:cNvSpPr>
            <a:spLocks noGrp="1"/>
          </p:cNvSpPr>
          <p:nvPr>
            <p:ph type="title" hasCustomPrompt="1"/>
          </p:nvPr>
        </p:nvSpPr>
        <p:spPr>
          <a:xfrm>
            <a:off x="686104" y="1097553"/>
            <a:ext cx="7772400" cy="274049"/>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348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rgbClr val="6C6463"/>
                </a:solidFill>
                <a:latin typeface="Gill Sans MT"/>
                <a:cs typeface="Gill Sans MT"/>
              </a:defRPr>
            </a:lvl1pPr>
          </a:lstStyle>
          <a:p>
            <a:fld id="{60FEB5C5-97E6-6B45-BBE4-F2449473BB96}" type="datetime1">
              <a:rPr lang="en-US" smtClean="0"/>
              <a:pPr/>
              <a:t>5/29/2020</a:t>
            </a:fld>
            <a:endParaRPr lang="en-US" dirty="0"/>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Content Placeholder 2"/>
          <p:cNvSpPr>
            <a:spLocks noGrp="1"/>
          </p:cNvSpPr>
          <p:nvPr>
            <p:ph idx="1"/>
          </p:nvPr>
        </p:nvSpPr>
        <p:spPr>
          <a:xfrm>
            <a:off x="685800" y="2057402"/>
            <a:ext cx="3657600" cy="4114799"/>
          </a:xfrm>
        </p:spPr>
        <p:txBody>
          <a:bodyPr>
            <a:normAutofit/>
          </a:bodyPr>
          <a:lstStyle>
            <a:lvl1pPr>
              <a:defRPr sz="844">
                <a:solidFill>
                  <a:srgbClr val="6C6463"/>
                </a:solidFill>
              </a:defRPr>
            </a:lvl1pPr>
            <a:lvl2pPr>
              <a:defRPr sz="760">
                <a:solidFill>
                  <a:srgbClr val="6C6463"/>
                </a:solidFill>
              </a:defRPr>
            </a:lvl2pPr>
            <a:lvl3pPr>
              <a:defRPr sz="675">
                <a:solidFill>
                  <a:srgbClr val="6C6463"/>
                </a:solidFill>
              </a:defRPr>
            </a:lvl3pPr>
            <a:lvl4pPr>
              <a:defRPr sz="591">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1" y="1524046"/>
            <a:ext cx="3657296" cy="274049"/>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582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06">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47547"/>
            <a:ext cx="2133600" cy="131446"/>
          </a:xfrm>
          <a:prstGeom prst="rect">
            <a:avLst/>
          </a:prstGeom>
        </p:spPr>
        <p:txBody>
          <a:bodyPr vert="horz" lIns="91440" tIns="45720" rIns="91440" bIns="45720" rtlCol="0" anchor="ctr">
            <a:spAutoFit/>
          </a:bodyPr>
          <a:lstStyle>
            <a:lvl1pPr algn="l">
              <a:defRPr sz="254" b="0" i="0">
                <a:solidFill>
                  <a:schemeClr val="bg1"/>
                </a:solidFill>
                <a:latin typeface="Gill Sans MT"/>
                <a:cs typeface="Gill Sans MT"/>
              </a:defRPr>
            </a:lvl1pPr>
          </a:lstStyle>
          <a:p>
            <a:fld id="{60FEB5C5-97E6-6B45-BBE4-F2449473BB96}" type="datetime1">
              <a:rPr lang="en-US" smtClean="0"/>
              <a:pPr/>
              <a:t>5/29/2020</a:t>
            </a:fld>
            <a:endParaRPr lang="en-US" dirty="0"/>
          </a:p>
        </p:txBody>
      </p:sp>
      <p:sp>
        <p:nvSpPr>
          <p:cNvPr id="11" name="Slide Number Placeholder 5"/>
          <p:cNvSpPr>
            <a:spLocks noGrp="1"/>
          </p:cNvSpPr>
          <p:nvPr>
            <p:ph type="sldNum" sz="quarter" idx="4"/>
          </p:nvPr>
        </p:nvSpPr>
        <p:spPr>
          <a:xfrm>
            <a:off x="6858000" y="6547547"/>
            <a:ext cx="2133600" cy="131446"/>
          </a:xfrm>
          <a:prstGeom prst="rect">
            <a:avLst/>
          </a:prstGeom>
        </p:spPr>
        <p:txBody>
          <a:bodyPr vert="horz" lIns="91440" tIns="45720" rIns="91440" bIns="45720" rtlCol="0" anchor="ctr">
            <a:spAutoFit/>
          </a:bodyPr>
          <a:lstStyle>
            <a:lvl1pPr algn="r">
              <a:defRPr sz="254"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3" name="Text Placeholder 4"/>
          <p:cNvSpPr>
            <a:spLocks noGrp="1"/>
          </p:cNvSpPr>
          <p:nvPr>
            <p:ph type="body" sz="quarter" idx="12" hasCustomPrompt="1"/>
          </p:nvPr>
        </p:nvSpPr>
        <p:spPr>
          <a:xfrm rot="16200000">
            <a:off x="3108067" y="1458280"/>
            <a:ext cx="2743200" cy="131446"/>
          </a:xfrm>
        </p:spPr>
        <p:txBody>
          <a:bodyPr>
            <a:spAutoFit/>
          </a:bodyPr>
          <a:lstStyle>
            <a:lvl1pPr marL="0" indent="0" algn="r">
              <a:buNone/>
              <a:defRPr sz="254" baseline="0">
                <a:solidFill>
                  <a:srgbClr val="FFFFFF"/>
                </a:solidFill>
              </a:defRPr>
            </a:lvl1pPr>
            <a:lvl2pPr marL="97110" indent="0">
              <a:buNone/>
              <a:defRPr sz="760">
                <a:solidFill>
                  <a:schemeClr val="bg1"/>
                </a:solidFill>
              </a:defRPr>
            </a:lvl2pPr>
            <a:lvl3pPr marL="194221" indent="0">
              <a:buNone/>
              <a:defRPr sz="675">
                <a:solidFill>
                  <a:schemeClr val="bg1"/>
                </a:solidFill>
              </a:defRPr>
            </a:lvl3pPr>
            <a:lvl4pPr marL="288652" indent="0">
              <a:buNone/>
              <a:defRPr sz="591">
                <a:solidFill>
                  <a:schemeClr val="bg1"/>
                </a:solidFill>
              </a:defRPr>
            </a:lvl4pPr>
            <a:lvl5pPr marL="432644" indent="0">
              <a:buNone/>
              <a:defRPr sz="506">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3311832"/>
            <a:ext cx="3885896" cy="274049"/>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56692"/>
            <a:ext cx="2133600" cy="131446"/>
          </a:xfrm>
          <a:prstGeom prst="rect">
            <a:avLst/>
          </a:prstGeom>
        </p:spPr>
        <p:txBody>
          <a:bodyPr vert="horz" lIns="91440" tIns="45720" rIns="91440" bIns="45720" rtlCol="0" anchor="ctr">
            <a:spAutoFit/>
          </a:bodyPr>
          <a:lstStyle>
            <a:lvl1pPr algn="l">
              <a:defRPr sz="254" b="0" i="0">
                <a:solidFill>
                  <a:srgbClr val="635C5B"/>
                </a:solidFill>
                <a:latin typeface="Gill Sans MT"/>
                <a:cs typeface="Gill Sans MT"/>
              </a:defRPr>
            </a:lvl1pPr>
          </a:lstStyle>
          <a:p>
            <a:fld id="{7C017F59-29DA-6F48-B92A-5AD511CC2D63}" type="datetime1">
              <a:rPr lang="en-US" smtClean="0"/>
              <a:pPr/>
              <a:t>5/29/2020</a:t>
            </a:fld>
            <a:endParaRPr lang="en-US" dirty="0"/>
          </a:p>
        </p:txBody>
      </p:sp>
      <p:sp>
        <p:nvSpPr>
          <p:cNvPr id="5" name="Footer Placeholder 4"/>
          <p:cNvSpPr>
            <a:spLocks noGrp="1"/>
          </p:cNvSpPr>
          <p:nvPr>
            <p:ph type="ftr" sz="quarter" idx="3"/>
          </p:nvPr>
        </p:nvSpPr>
        <p:spPr>
          <a:xfrm>
            <a:off x="3124200" y="6556692"/>
            <a:ext cx="2895600" cy="131446"/>
          </a:xfrm>
          <a:prstGeom prst="rect">
            <a:avLst/>
          </a:prstGeom>
        </p:spPr>
        <p:txBody>
          <a:bodyPr vert="horz" lIns="91440" tIns="45720" rIns="91440" bIns="45720" rtlCol="0" anchor="ctr">
            <a:spAutoFit/>
          </a:bodyPr>
          <a:lstStyle>
            <a:lvl1pPr algn="ctr">
              <a:defRPr sz="254" b="0" i="0">
                <a:solidFill>
                  <a:srgbClr val="635C5B"/>
                </a:solidFill>
                <a:latin typeface="Gill Sans MT"/>
                <a:cs typeface="Gill Sans MT"/>
              </a:defRPr>
            </a:lvl1pPr>
          </a:lstStyle>
          <a:p>
            <a:r>
              <a:rPr lang="en-US" dirty="0"/>
              <a:t>FOOTER GOES HERE</a:t>
            </a:r>
          </a:p>
        </p:txBody>
      </p:sp>
      <p:sp>
        <p:nvSpPr>
          <p:cNvPr id="6" name="Slide Number Placeholder 5"/>
          <p:cNvSpPr>
            <a:spLocks noGrp="1"/>
          </p:cNvSpPr>
          <p:nvPr>
            <p:ph type="sldNum" sz="quarter" idx="4"/>
          </p:nvPr>
        </p:nvSpPr>
        <p:spPr>
          <a:xfrm>
            <a:off x="6858000" y="6556692"/>
            <a:ext cx="2133600" cy="131446"/>
          </a:xfrm>
          <a:prstGeom prst="rect">
            <a:avLst/>
          </a:prstGeom>
        </p:spPr>
        <p:txBody>
          <a:bodyPr vert="horz" lIns="91440" tIns="45720" rIns="91440" bIns="45720" rtlCol="0" anchor="ctr">
            <a:spAutoFit/>
          </a:bodyPr>
          <a:lstStyle>
            <a:lvl1pPr algn="r">
              <a:defRPr sz="254" b="0" i="0">
                <a:solidFill>
                  <a:srgbClr val="635C5B"/>
                </a:solidFill>
                <a:latin typeface="Gill Sans MT"/>
                <a:cs typeface="Gill Sans MT"/>
              </a:defRPr>
            </a:lvl1pPr>
          </a:lstStyle>
          <a:p>
            <a:fld id="{42782948-4DBE-204D-AB9E-B65E067054AE}" type="slidenum">
              <a:rPr lang="en-US" smtClean="0"/>
              <a:pPr/>
              <a:t>‹Nº›</a:t>
            </a:fld>
            <a:endParaRPr lang="en-US" dirty="0"/>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Lst>
  <p:hf hdr="0"/>
  <p:txStyles>
    <p:titleStyle>
      <a:lvl1pPr algn="l" defTabSz="192881" rtl="0" eaLnBrk="1" latinLnBrk="0" hangingPunct="1">
        <a:spcBef>
          <a:spcPct val="0"/>
        </a:spcBef>
        <a:buNone/>
        <a:defRPr sz="1181" b="0" i="0" kern="1200">
          <a:solidFill>
            <a:srgbClr val="BA0C2F"/>
          </a:solidFill>
          <a:latin typeface="Gill Sans MT"/>
          <a:ea typeface="+mj-ea"/>
          <a:cs typeface="Gill Sans MT"/>
        </a:defRPr>
      </a:lvl1pPr>
    </p:titleStyle>
    <p:bodyStyle>
      <a:lvl1pPr marL="97111" indent="-97111" algn="l" defTabSz="192881" rtl="0" eaLnBrk="1" latinLnBrk="0" hangingPunct="1">
        <a:spcBef>
          <a:spcPts val="0"/>
        </a:spcBef>
        <a:spcAft>
          <a:spcPts val="506"/>
        </a:spcAft>
        <a:buFont typeface="Arial"/>
        <a:buChar char="•"/>
        <a:defRPr sz="844" b="0" i="0" kern="1200">
          <a:solidFill>
            <a:srgbClr val="635C5B"/>
          </a:solidFill>
          <a:latin typeface="Gill Sans MT"/>
          <a:ea typeface="+mn-ea"/>
          <a:cs typeface="Gill Sans MT"/>
        </a:defRPr>
      </a:lvl1pPr>
      <a:lvl2pPr marL="288653" indent="-97111" algn="l" defTabSz="192881" rtl="0" eaLnBrk="1" latinLnBrk="0" hangingPunct="1">
        <a:spcBef>
          <a:spcPts val="0"/>
        </a:spcBef>
        <a:spcAft>
          <a:spcPts val="506"/>
        </a:spcAft>
        <a:buFont typeface="Arial"/>
        <a:buChar char="–"/>
        <a:defRPr sz="844" b="0" i="0" kern="1200">
          <a:solidFill>
            <a:srgbClr val="635C5B"/>
          </a:solidFill>
          <a:latin typeface="Gill Sans MT"/>
          <a:ea typeface="+mn-ea"/>
          <a:cs typeface="Gill Sans MT"/>
        </a:defRPr>
      </a:lvl2pPr>
      <a:lvl3pPr marL="385763" indent="-97111" algn="l" defTabSz="192881" rtl="0" eaLnBrk="1" latinLnBrk="0" hangingPunct="1">
        <a:spcBef>
          <a:spcPct val="20000"/>
        </a:spcBef>
        <a:buFont typeface="Arial"/>
        <a:buChar char="•"/>
        <a:defRPr sz="760" b="0" i="0" kern="1200">
          <a:solidFill>
            <a:srgbClr val="6C6463"/>
          </a:solidFill>
          <a:latin typeface="Gill Sans MT"/>
          <a:ea typeface="+mn-ea"/>
          <a:cs typeface="Gill Sans MT"/>
        </a:defRPr>
      </a:lvl3pPr>
      <a:lvl4pPr marL="483542" indent="-97780" algn="l" defTabSz="192881" rtl="0" eaLnBrk="1" latinLnBrk="0" hangingPunct="1">
        <a:spcBef>
          <a:spcPct val="20000"/>
        </a:spcBef>
        <a:buFont typeface="Arial"/>
        <a:buChar char="–"/>
        <a:defRPr sz="675" b="0" i="0" kern="1200">
          <a:solidFill>
            <a:srgbClr val="6C6463"/>
          </a:solidFill>
          <a:latin typeface="Gill Sans MT"/>
          <a:ea typeface="+mn-ea"/>
          <a:cs typeface="Gill Sans MT"/>
        </a:defRPr>
      </a:lvl4pPr>
      <a:lvl5pPr marL="529754" indent="-97111" algn="l" defTabSz="192881" rtl="0" eaLnBrk="1" latinLnBrk="0" hangingPunct="1">
        <a:spcBef>
          <a:spcPct val="20000"/>
        </a:spcBef>
        <a:buFont typeface="Arial"/>
        <a:buChar char="»"/>
        <a:defRPr sz="591" b="0" i="0" kern="1200">
          <a:solidFill>
            <a:srgbClr val="6C6463"/>
          </a:solidFill>
          <a:latin typeface="Gill Sans MT"/>
          <a:ea typeface="+mn-ea"/>
          <a:cs typeface="Gill Sans MT"/>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p:bodyStyle>
    <p:otherStyle>
      <a:defPPr>
        <a:defRPr lang="en-US"/>
      </a:defPPr>
      <a:lvl1pPr marL="0" algn="l" defTabSz="192881" rtl="0" eaLnBrk="1" latinLnBrk="0" hangingPunct="1">
        <a:defRPr sz="760" kern="1200">
          <a:solidFill>
            <a:schemeClr val="tx1"/>
          </a:solidFill>
          <a:latin typeface="+mn-lt"/>
          <a:ea typeface="+mn-ea"/>
          <a:cs typeface="+mn-cs"/>
        </a:defRPr>
      </a:lvl1pPr>
      <a:lvl2pPr marL="192881" algn="l" defTabSz="192881" rtl="0" eaLnBrk="1" latinLnBrk="0" hangingPunct="1">
        <a:defRPr sz="760" kern="1200">
          <a:solidFill>
            <a:schemeClr val="tx1"/>
          </a:solidFill>
          <a:latin typeface="+mn-lt"/>
          <a:ea typeface="+mn-ea"/>
          <a:cs typeface="+mn-cs"/>
        </a:defRPr>
      </a:lvl2pPr>
      <a:lvl3pPr marL="385763" algn="l" defTabSz="192881" rtl="0" eaLnBrk="1" latinLnBrk="0" hangingPunct="1">
        <a:defRPr sz="760" kern="1200">
          <a:solidFill>
            <a:schemeClr val="tx1"/>
          </a:solidFill>
          <a:latin typeface="+mn-lt"/>
          <a:ea typeface="+mn-ea"/>
          <a:cs typeface="+mn-cs"/>
        </a:defRPr>
      </a:lvl3pPr>
      <a:lvl4pPr marL="578644" algn="l" defTabSz="192881" rtl="0" eaLnBrk="1" latinLnBrk="0" hangingPunct="1">
        <a:defRPr sz="760" kern="1200">
          <a:solidFill>
            <a:schemeClr val="tx1"/>
          </a:solidFill>
          <a:latin typeface="+mn-lt"/>
          <a:ea typeface="+mn-ea"/>
          <a:cs typeface="+mn-cs"/>
        </a:defRPr>
      </a:lvl4pPr>
      <a:lvl5pPr marL="771525" algn="l" defTabSz="192881" rtl="0" eaLnBrk="1" latinLnBrk="0" hangingPunct="1">
        <a:defRPr sz="760" kern="1200">
          <a:solidFill>
            <a:schemeClr val="tx1"/>
          </a:solidFill>
          <a:latin typeface="+mn-lt"/>
          <a:ea typeface="+mn-ea"/>
          <a:cs typeface="+mn-cs"/>
        </a:defRPr>
      </a:lvl5pPr>
      <a:lvl6pPr marL="964406" algn="l" defTabSz="192881" rtl="0" eaLnBrk="1" latinLnBrk="0" hangingPunct="1">
        <a:defRPr sz="760" kern="1200">
          <a:solidFill>
            <a:schemeClr val="tx1"/>
          </a:solidFill>
          <a:latin typeface="+mn-lt"/>
          <a:ea typeface="+mn-ea"/>
          <a:cs typeface="+mn-cs"/>
        </a:defRPr>
      </a:lvl6pPr>
      <a:lvl7pPr marL="1157288" algn="l" defTabSz="192881" rtl="0" eaLnBrk="1" latinLnBrk="0" hangingPunct="1">
        <a:defRPr sz="760" kern="1200">
          <a:solidFill>
            <a:schemeClr val="tx1"/>
          </a:solidFill>
          <a:latin typeface="+mn-lt"/>
          <a:ea typeface="+mn-ea"/>
          <a:cs typeface="+mn-cs"/>
        </a:defRPr>
      </a:lvl7pPr>
      <a:lvl8pPr marL="1350169" algn="l" defTabSz="192881" rtl="0" eaLnBrk="1" latinLnBrk="0" hangingPunct="1">
        <a:defRPr sz="760" kern="1200">
          <a:solidFill>
            <a:schemeClr val="tx1"/>
          </a:solidFill>
          <a:latin typeface="+mn-lt"/>
          <a:ea typeface="+mn-ea"/>
          <a:cs typeface="+mn-cs"/>
        </a:defRPr>
      </a:lvl8pPr>
      <a:lvl9pPr marL="1543050" algn="l" defTabSz="192881"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dirty="0"/>
          </a:p>
        </p:txBody>
      </p:sp>
      <p:pic>
        <p:nvPicPr>
          <p:cNvPr id="14"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36" y="568665"/>
            <a:ext cx="2140364" cy="925708"/>
          </a:xfrm>
          <a:prstGeom prst="rect">
            <a:avLst/>
          </a:prstGeom>
          <a:solidFill>
            <a:srgbClr val="BA0C2F"/>
          </a:solidFill>
          <a:effectLst/>
        </p:spPr>
      </p:pic>
      <p:sp>
        <p:nvSpPr>
          <p:cNvPr id="12" name="Title 11"/>
          <p:cNvSpPr>
            <a:spLocks noGrp="1"/>
          </p:cNvSpPr>
          <p:nvPr>
            <p:ph type="ctrTitle"/>
          </p:nvPr>
        </p:nvSpPr>
        <p:spPr>
          <a:xfrm>
            <a:off x="450436" y="1676400"/>
            <a:ext cx="8388763" cy="1219200"/>
          </a:xfrm>
        </p:spPr>
        <p:txBody>
          <a:bodyPr>
            <a:noAutofit/>
          </a:bodyPr>
          <a:lstStyle/>
          <a:p>
            <a:r>
              <a:rPr lang="es-ES" sz="4000" b="1" dirty="0">
                <a:solidFill>
                  <a:schemeClr val="bg1"/>
                </a:solidFill>
                <a:latin typeface="Century Gothic" panose="020B0502020202020204" pitchFamily="34" charset="0"/>
              </a:rPr>
              <a:t>Convocatoria “</a:t>
            </a:r>
            <a:r>
              <a:rPr lang="es-ES" sz="4000" b="1" dirty="0" err="1">
                <a:solidFill>
                  <a:schemeClr val="bg1"/>
                </a:solidFill>
                <a:latin typeface="Century Gothic" panose="020B0502020202020204" pitchFamily="34" charset="0"/>
              </a:rPr>
              <a:t>XXXX</a:t>
            </a:r>
            <a:r>
              <a:rPr lang="es-ES" sz="4000" b="1" dirty="0">
                <a:solidFill>
                  <a:schemeClr val="bg1"/>
                </a:solidFill>
                <a:latin typeface="Century Gothic" panose="020B0502020202020204" pitchFamily="34" charset="0"/>
              </a:rPr>
              <a:t>”</a:t>
            </a:r>
            <a:endParaRPr lang="en-US" sz="4000" dirty="0">
              <a:solidFill>
                <a:schemeClr val="bg1"/>
              </a:solidFill>
              <a:latin typeface="Century Gothic" panose="020B0502020202020204" pitchFamily="34" charset="0"/>
            </a:endParaRPr>
          </a:p>
        </p:txBody>
      </p:sp>
      <p:sp>
        <p:nvSpPr>
          <p:cNvPr id="6" name="Subtitle 12">
            <a:extLst>
              <a:ext uri="{FF2B5EF4-FFF2-40B4-BE49-F238E27FC236}">
                <a16:creationId xmlns:a16="http://schemas.microsoft.com/office/drawing/2014/main" id="{0DE5783D-89C2-4327-9C19-17491AB424CF}"/>
              </a:ext>
            </a:extLst>
          </p:cNvPr>
          <p:cNvSpPr txBox="1">
            <a:spLocks/>
          </p:cNvSpPr>
          <p:nvPr/>
        </p:nvSpPr>
        <p:spPr>
          <a:xfrm>
            <a:off x="609600" y="4191000"/>
            <a:ext cx="7153042" cy="457200"/>
          </a:xfrm>
          <a:prstGeom prst="rect">
            <a:avLst/>
          </a:prstGeom>
        </p:spPr>
        <p:txBody>
          <a:bodyPr vert="horz" lIns="91440" tIns="45720" rIns="91440" bIns="45720" rtlCol="0">
            <a:noAutofit/>
          </a:bodyPr>
          <a:lstStyle>
            <a:lvl1pPr marL="0" indent="0" algn="l" defTabSz="192881" rtl="0" eaLnBrk="1" latinLnBrk="0" hangingPunct="1">
              <a:spcBef>
                <a:spcPts val="0"/>
              </a:spcBef>
              <a:spcAft>
                <a:spcPts val="506"/>
              </a:spcAft>
              <a:buFont typeface="Arial"/>
              <a:buNone/>
              <a:defRPr sz="760" b="0" i="0" kern="1200">
                <a:solidFill>
                  <a:srgbClr val="FFFFFF"/>
                </a:solidFill>
                <a:latin typeface="Gill Sans MT"/>
                <a:ea typeface="+mn-ea"/>
                <a:cs typeface="Gill Sans MT"/>
              </a:defRPr>
            </a:lvl1pPr>
            <a:lvl2pPr marL="192881" indent="0" algn="ctr" defTabSz="192881" rtl="0" eaLnBrk="1" latinLnBrk="0" hangingPunct="1">
              <a:spcBef>
                <a:spcPts val="0"/>
              </a:spcBef>
              <a:spcAft>
                <a:spcPts val="506"/>
              </a:spcAft>
              <a:buFont typeface="Arial"/>
              <a:buNone/>
              <a:defRPr sz="844" b="0" i="0" kern="1200">
                <a:solidFill>
                  <a:schemeClr val="tx1">
                    <a:tint val="75000"/>
                  </a:schemeClr>
                </a:solidFill>
                <a:latin typeface="Gill Sans MT"/>
                <a:ea typeface="+mn-ea"/>
                <a:cs typeface="Gill Sans MT"/>
              </a:defRPr>
            </a:lvl2pPr>
            <a:lvl3pPr marL="385763" indent="0" algn="ctr" defTabSz="192881" rtl="0" eaLnBrk="1" latinLnBrk="0" hangingPunct="1">
              <a:spcBef>
                <a:spcPct val="20000"/>
              </a:spcBef>
              <a:buFont typeface="Arial"/>
              <a:buNone/>
              <a:defRPr sz="760" b="0" i="0" kern="1200">
                <a:solidFill>
                  <a:schemeClr val="tx1">
                    <a:tint val="75000"/>
                  </a:schemeClr>
                </a:solidFill>
                <a:latin typeface="Gill Sans MT"/>
                <a:ea typeface="+mn-ea"/>
                <a:cs typeface="Gill Sans MT"/>
              </a:defRPr>
            </a:lvl3pPr>
            <a:lvl4pPr marL="578644" indent="0" algn="ctr" defTabSz="192881" rtl="0" eaLnBrk="1" latinLnBrk="0" hangingPunct="1">
              <a:spcBef>
                <a:spcPct val="20000"/>
              </a:spcBef>
              <a:buFont typeface="Arial"/>
              <a:buNone/>
              <a:defRPr sz="675" b="0" i="0" kern="1200">
                <a:solidFill>
                  <a:schemeClr val="tx1">
                    <a:tint val="75000"/>
                  </a:schemeClr>
                </a:solidFill>
                <a:latin typeface="Gill Sans MT"/>
                <a:ea typeface="+mn-ea"/>
                <a:cs typeface="Gill Sans MT"/>
              </a:defRPr>
            </a:lvl4pPr>
            <a:lvl5pPr marL="771525" indent="0" algn="ctr" defTabSz="192881" rtl="0" eaLnBrk="1" latinLnBrk="0" hangingPunct="1">
              <a:spcBef>
                <a:spcPct val="20000"/>
              </a:spcBef>
              <a:buFont typeface="Arial"/>
              <a:buNone/>
              <a:defRPr sz="591" b="0" i="0" kern="1200">
                <a:solidFill>
                  <a:schemeClr val="tx1">
                    <a:tint val="75000"/>
                  </a:schemeClr>
                </a:solidFill>
                <a:latin typeface="Gill Sans MT"/>
                <a:ea typeface="+mn-ea"/>
                <a:cs typeface="Gill Sans MT"/>
              </a:defRPr>
            </a:lvl5pPr>
            <a:lvl6pPr marL="964406" indent="0" algn="ctr" defTabSz="192881" rtl="0" eaLnBrk="1" latinLnBrk="0" hangingPunct="1">
              <a:spcBef>
                <a:spcPct val="20000"/>
              </a:spcBef>
              <a:buFont typeface="Arial"/>
              <a:buNone/>
              <a:defRPr sz="844" kern="1200">
                <a:solidFill>
                  <a:schemeClr val="tx1">
                    <a:tint val="75000"/>
                  </a:schemeClr>
                </a:solidFill>
                <a:latin typeface="+mn-lt"/>
                <a:ea typeface="+mn-ea"/>
                <a:cs typeface="+mn-cs"/>
              </a:defRPr>
            </a:lvl6pPr>
            <a:lvl7pPr marL="1157288" indent="0" algn="ctr" defTabSz="192881" rtl="0" eaLnBrk="1" latinLnBrk="0" hangingPunct="1">
              <a:spcBef>
                <a:spcPct val="20000"/>
              </a:spcBef>
              <a:buFont typeface="Arial"/>
              <a:buNone/>
              <a:defRPr sz="844" kern="1200">
                <a:solidFill>
                  <a:schemeClr val="tx1">
                    <a:tint val="75000"/>
                  </a:schemeClr>
                </a:solidFill>
                <a:latin typeface="+mn-lt"/>
                <a:ea typeface="+mn-ea"/>
                <a:cs typeface="+mn-cs"/>
              </a:defRPr>
            </a:lvl7pPr>
            <a:lvl8pPr marL="1350169" indent="0" algn="ctr" defTabSz="192881" rtl="0" eaLnBrk="1" latinLnBrk="0" hangingPunct="1">
              <a:spcBef>
                <a:spcPct val="20000"/>
              </a:spcBef>
              <a:buFont typeface="Arial"/>
              <a:buNone/>
              <a:defRPr sz="844" kern="1200">
                <a:solidFill>
                  <a:schemeClr val="tx1">
                    <a:tint val="75000"/>
                  </a:schemeClr>
                </a:solidFill>
                <a:latin typeface="+mn-lt"/>
                <a:ea typeface="+mn-ea"/>
                <a:cs typeface="+mn-cs"/>
              </a:defRPr>
            </a:lvl8pPr>
            <a:lvl9pPr marL="1543050" indent="0" algn="ctr" defTabSz="192881" rtl="0" eaLnBrk="1" latinLnBrk="0" hangingPunct="1">
              <a:spcBef>
                <a:spcPct val="20000"/>
              </a:spcBef>
              <a:buFont typeface="Arial"/>
              <a:buNone/>
              <a:defRPr sz="844" kern="1200">
                <a:solidFill>
                  <a:schemeClr val="tx1">
                    <a:tint val="75000"/>
                  </a:schemeClr>
                </a:solidFill>
                <a:latin typeface="+mn-lt"/>
                <a:ea typeface="+mn-ea"/>
                <a:cs typeface="+mn-cs"/>
              </a:defRPr>
            </a:lvl9pPr>
          </a:lstStyle>
          <a:p>
            <a:r>
              <a:rPr lang="es-ES" sz="3000" dirty="0">
                <a:latin typeface="Century Gothic" panose="020B0502020202020204" pitchFamily="34" charset="0"/>
              </a:rPr>
              <a:t>Sesión de introducción. </a:t>
            </a:r>
            <a:endParaRPr lang="en-US" sz="3000" dirty="0">
              <a:latin typeface="Century Gothic" panose="020B0502020202020204" pitchFamily="34" charset="0"/>
            </a:endParaRPr>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61778" y="1143000"/>
            <a:ext cx="8401222" cy="5256612"/>
          </a:xfrm>
        </p:spPr>
        <p:txBody>
          <a:bodyPr>
            <a:normAutofit fontScale="92500" lnSpcReduction="10000"/>
          </a:bodyPr>
          <a:lstStyle/>
          <a:p>
            <a:pPr algn="just"/>
            <a:r>
              <a:rPr lang="en-US" sz="1900" dirty="0" err="1">
                <a:solidFill>
                  <a:schemeClr val="tx1"/>
                </a:solidFill>
                <a:latin typeface="Century Gothic" panose="020B0502020202020204" pitchFamily="34" charset="0"/>
              </a:rPr>
              <a:t>Resultado</a:t>
            </a:r>
            <a:r>
              <a:rPr lang="en-US" sz="1900" dirty="0">
                <a:solidFill>
                  <a:schemeClr val="tx1"/>
                </a:solidFill>
                <a:latin typeface="Century Gothic" panose="020B0502020202020204" pitchFamily="34" charset="0"/>
              </a:rPr>
              <a:t> de la evaluación (pre-award survey) de la experiencia </a:t>
            </a:r>
            <a:r>
              <a:rPr lang="es-MX" sz="1900" dirty="0">
                <a:solidFill>
                  <a:schemeClr val="tx1"/>
                </a:solidFill>
                <a:latin typeface="Century Gothic" panose="020B0502020202020204" pitchFamily="34" charset="0"/>
              </a:rPr>
              <a:t>manejando</a:t>
            </a:r>
            <a:r>
              <a:rPr lang="en-US" sz="1900" dirty="0">
                <a:solidFill>
                  <a:schemeClr val="tx1"/>
                </a:solidFill>
                <a:latin typeface="Century Gothic" panose="020B0502020202020204" pitchFamily="34" charset="0"/>
              </a:rPr>
              <a:t> </a:t>
            </a:r>
            <a:r>
              <a:rPr lang="es-MX" sz="1900" dirty="0">
                <a:solidFill>
                  <a:schemeClr val="tx1"/>
                </a:solidFill>
                <a:latin typeface="Century Gothic" panose="020B0502020202020204" pitchFamily="34" charset="0"/>
              </a:rPr>
              <a:t>subvenciones</a:t>
            </a:r>
            <a:r>
              <a:rPr lang="en-US" sz="1900" dirty="0">
                <a:solidFill>
                  <a:schemeClr val="tx1"/>
                </a:solidFill>
                <a:latin typeface="Century Gothic" panose="020B0502020202020204" pitchFamily="34" charset="0"/>
              </a:rPr>
              <a:t> de similares </a:t>
            </a:r>
            <a:r>
              <a:rPr lang="es-MX" sz="1900" dirty="0">
                <a:solidFill>
                  <a:schemeClr val="tx1"/>
                </a:solidFill>
                <a:latin typeface="Century Gothic" panose="020B0502020202020204" pitchFamily="34" charset="0"/>
              </a:rPr>
              <a:t>proporciones y de la capacidad institucional instalada</a:t>
            </a:r>
            <a:r>
              <a:rPr lang="en-US" sz="1900" dirty="0">
                <a:solidFill>
                  <a:schemeClr val="tx1"/>
                </a:solidFill>
                <a:latin typeface="Century Gothic" panose="020B0502020202020204" pitchFamily="34" charset="0"/>
              </a:rPr>
              <a:t>. </a:t>
            </a:r>
          </a:p>
          <a:p>
            <a:pPr algn="just"/>
            <a:endParaRPr lang="en-US" sz="1900" dirty="0">
              <a:solidFill>
                <a:schemeClr val="tx1"/>
              </a:solidFill>
              <a:latin typeface="Century Gothic" panose="020B0502020202020204" pitchFamily="34" charset="0"/>
            </a:endParaRPr>
          </a:p>
          <a:p>
            <a:pPr marL="0" indent="0" algn="ctr">
              <a:buNone/>
            </a:pPr>
            <a:r>
              <a:rPr lang="en-US" sz="1900" dirty="0">
                <a:solidFill>
                  <a:schemeClr val="tx1"/>
                </a:solidFill>
                <a:latin typeface="Century Gothic" panose="020B0502020202020204" pitchFamily="34" charset="0"/>
              </a:rPr>
              <a:t>Nivel de riesgo actual  				      		Bajo</a:t>
            </a:r>
          </a:p>
          <a:p>
            <a:pPr marL="0" indent="0" algn="ctr">
              <a:buNone/>
            </a:pPr>
            <a:r>
              <a:rPr lang="en-US" sz="1900" dirty="0">
                <a:solidFill>
                  <a:schemeClr val="tx1"/>
                </a:solidFill>
                <a:latin typeface="Century Gothic" panose="020B0502020202020204" pitchFamily="34" charset="0"/>
              </a:rPr>
              <a:t>Re-evaluación                      Enero 2020 </a:t>
            </a:r>
          </a:p>
          <a:p>
            <a:pPr marL="0" indent="0" algn="ctr">
              <a:buNone/>
            </a:pPr>
            <a:endParaRPr lang="en-US" sz="1900" dirty="0">
              <a:solidFill>
                <a:schemeClr val="tx1"/>
              </a:solidFill>
              <a:latin typeface="Century Gothic" panose="020B0502020202020204" pitchFamily="34" charset="0"/>
            </a:endParaRPr>
          </a:p>
          <a:p>
            <a:pPr algn="just"/>
            <a:r>
              <a:rPr lang="es-ES" sz="1900" dirty="0">
                <a:solidFill>
                  <a:schemeClr val="tx1"/>
                </a:solidFill>
                <a:latin typeface="Century Gothic" panose="020B0502020202020204" pitchFamily="34" charset="0"/>
              </a:rPr>
              <a:t>Asegurar </a:t>
            </a:r>
            <a:r>
              <a:rPr lang="en-US" sz="1900" dirty="0">
                <a:solidFill>
                  <a:schemeClr val="tx1"/>
                </a:solidFill>
                <a:latin typeface="Century Gothic" panose="020B0502020202020204" pitchFamily="34" charset="0"/>
              </a:rPr>
              <a:t>el </a:t>
            </a:r>
            <a:r>
              <a:rPr lang="es-MX" sz="1900" dirty="0">
                <a:solidFill>
                  <a:schemeClr val="tx1"/>
                </a:solidFill>
                <a:latin typeface="Century Gothic" panose="020B0502020202020204" pitchFamily="34" charset="0"/>
              </a:rPr>
              <a:t>cumplimiento</a:t>
            </a:r>
            <a:r>
              <a:rPr lang="en-US" sz="1900" dirty="0">
                <a:solidFill>
                  <a:schemeClr val="tx1"/>
                </a:solidFill>
                <a:latin typeface="Century Gothic" panose="020B0502020202020204" pitchFamily="34" charset="0"/>
              </a:rPr>
              <a:t> de los resultados del proyecto y  el desarrollo de sus actividades en </a:t>
            </a:r>
            <a:r>
              <a:rPr lang="es-MX" sz="1900" dirty="0">
                <a:solidFill>
                  <a:schemeClr val="tx1"/>
                </a:solidFill>
                <a:latin typeface="Century Gothic" panose="020B0502020202020204" pitchFamily="34" charset="0"/>
              </a:rPr>
              <a:t>conformidad</a:t>
            </a:r>
            <a:r>
              <a:rPr lang="en-US" sz="1900" dirty="0">
                <a:solidFill>
                  <a:schemeClr val="tx1"/>
                </a:solidFill>
                <a:latin typeface="Century Gothic" panose="020B0502020202020204" pitchFamily="34" charset="0"/>
              </a:rPr>
              <a:t> con los lineamintos  contractuales. </a:t>
            </a:r>
          </a:p>
          <a:p>
            <a:pPr algn="just"/>
            <a:endParaRPr lang="en-US" sz="1900" dirty="0">
              <a:solidFill>
                <a:schemeClr val="tx1"/>
              </a:solidFill>
              <a:latin typeface="Century Gothic" panose="020B0502020202020204" pitchFamily="34" charset="0"/>
            </a:endParaRPr>
          </a:p>
          <a:p>
            <a:pPr marL="0" indent="0">
              <a:buNone/>
            </a:pPr>
            <a:r>
              <a:rPr lang="en-US" sz="2100" b="1" dirty="0">
                <a:solidFill>
                  <a:schemeClr val="tx1"/>
                </a:solidFill>
                <a:latin typeface="Century Gothic" panose="020B0502020202020204" pitchFamily="34" charset="0"/>
              </a:rPr>
              <a:t>Medidas generales </a:t>
            </a:r>
          </a:p>
          <a:p>
            <a:pPr lvl="0"/>
            <a:r>
              <a:rPr lang="es-MX" sz="1900" dirty="0">
                <a:solidFill>
                  <a:schemeClr val="tx1"/>
                </a:solidFill>
                <a:latin typeface="Century Gothic" panose="020B0502020202020204" pitchFamily="34" charset="0"/>
              </a:rPr>
              <a:t>Análisis de los informes financieros mensuales </a:t>
            </a:r>
          </a:p>
          <a:p>
            <a:pPr lvl="0"/>
            <a:r>
              <a:rPr lang="es-MX" sz="1900" dirty="0">
                <a:solidFill>
                  <a:schemeClr val="tx1"/>
                </a:solidFill>
                <a:latin typeface="Century Gothic" panose="020B0502020202020204" pitchFamily="34" charset="0"/>
              </a:rPr>
              <a:t>Análisis de los informes programáticos</a:t>
            </a:r>
          </a:p>
          <a:p>
            <a:pPr lvl="0"/>
            <a:r>
              <a:rPr lang="es-MX" sz="1900" dirty="0">
                <a:solidFill>
                  <a:schemeClr val="tx1"/>
                </a:solidFill>
                <a:latin typeface="Century Gothic" panose="020B0502020202020204" pitchFamily="34" charset="0"/>
              </a:rPr>
              <a:t>Contacto regular por teléfono o correo electrónico</a:t>
            </a:r>
          </a:p>
          <a:p>
            <a:pPr lvl="0"/>
            <a:r>
              <a:rPr lang="es-MX" sz="1900" dirty="0">
                <a:solidFill>
                  <a:schemeClr val="tx1"/>
                </a:solidFill>
                <a:latin typeface="Century Gothic" panose="020B0502020202020204" pitchFamily="34" charset="0"/>
              </a:rPr>
              <a:t>Revisión del manejo de efectivo</a:t>
            </a:r>
          </a:p>
          <a:p>
            <a:pPr lvl="0"/>
            <a:r>
              <a:rPr lang="es-MX" sz="1900" dirty="0">
                <a:solidFill>
                  <a:schemeClr val="tx1"/>
                </a:solidFill>
                <a:latin typeface="Century Gothic" panose="020B0502020202020204" pitchFamily="34" charset="0"/>
              </a:rPr>
              <a:t>Revisión del informe de auditoría y seguimiento a los hallazgos</a:t>
            </a:r>
          </a:p>
          <a:p>
            <a:pPr marL="457200" indent="-457200">
              <a:buAutoNum type="arabicPeriod"/>
            </a:pPr>
            <a:endParaRPr lang="en-US" sz="2000" dirty="0"/>
          </a:p>
          <a:p>
            <a:pPr marL="0" indent="0">
              <a:buNone/>
            </a:pPr>
            <a:endParaRPr lang="en-US" sz="2000" b="1" dirty="0"/>
          </a:p>
          <a:p>
            <a:pPr marL="0" indent="0">
              <a:buNone/>
            </a:pPr>
            <a:endParaRPr lang="en-US" sz="2000" b="1" dirty="0"/>
          </a:p>
        </p:txBody>
      </p:sp>
      <p:sp>
        <p:nvSpPr>
          <p:cNvPr id="5" name="4 Marcador de número de diapositiva"/>
          <p:cNvSpPr>
            <a:spLocks noGrp="1"/>
          </p:cNvSpPr>
          <p:nvPr>
            <p:ph type="sldNum" sz="quarter" idx="4"/>
          </p:nvPr>
        </p:nvSpPr>
        <p:spPr/>
        <p:txBody>
          <a:bodyPr/>
          <a:lstStyle/>
          <a:p>
            <a:fld id="{42782948-4DBE-204D-AB9E-B65E067054AE}" type="slidenum">
              <a:rPr lang="en-US" smtClean="0"/>
              <a:pPr/>
              <a:t>10</a:t>
            </a:fld>
            <a:endParaRPr lang="en-US" dirty="0"/>
          </a:p>
        </p:txBody>
      </p:sp>
      <p:sp>
        <p:nvSpPr>
          <p:cNvPr id="6" name="5 Título"/>
          <p:cNvSpPr>
            <a:spLocks noGrp="1"/>
          </p:cNvSpPr>
          <p:nvPr>
            <p:ph type="title"/>
          </p:nvPr>
        </p:nvSpPr>
        <p:spPr>
          <a:xfrm>
            <a:off x="361778" y="440953"/>
            <a:ext cx="7772400" cy="523220"/>
          </a:xfrm>
        </p:spPr>
        <p:txBody>
          <a:bodyPr/>
          <a:lstStyle/>
          <a:p>
            <a:r>
              <a:rPr lang="en-US" sz="2800" b="1" dirty="0">
                <a:latin typeface="Century Gothic" panose="020B0502020202020204" pitchFamily="34" charset="0"/>
              </a:rPr>
              <a:t>1. Contrato: </a:t>
            </a:r>
            <a:r>
              <a:rPr lang="es-MX" sz="2800" dirty="0">
                <a:latin typeface="Century Gothic" panose="020B0502020202020204" pitchFamily="34" charset="0"/>
              </a:rPr>
              <a:t>Monitoreo de la organización.</a:t>
            </a:r>
            <a:endParaRPr lang="en-US" sz="2800" dirty="0">
              <a:latin typeface="Century Gothic" panose="020B0502020202020204" pitchFamily="34" charset="0"/>
            </a:endParaRPr>
          </a:p>
        </p:txBody>
      </p:sp>
      <p:cxnSp>
        <p:nvCxnSpPr>
          <p:cNvPr id="8" name="Conector recto de flecha 7">
            <a:extLst>
              <a:ext uri="{FF2B5EF4-FFF2-40B4-BE49-F238E27FC236}">
                <a16:creationId xmlns:a16="http://schemas.microsoft.com/office/drawing/2014/main" id="{3CD4A237-DA37-4217-BB95-C308DD7F31F9}"/>
              </a:ext>
            </a:extLst>
          </p:cNvPr>
          <p:cNvCxnSpPr>
            <a:cxnSpLocks/>
          </p:cNvCxnSpPr>
          <p:nvPr/>
        </p:nvCxnSpPr>
        <p:spPr>
          <a:xfrm>
            <a:off x="4154424" y="2743200"/>
            <a:ext cx="11795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ector recto de flecha 9">
            <a:extLst>
              <a:ext uri="{FF2B5EF4-FFF2-40B4-BE49-F238E27FC236}">
                <a16:creationId xmlns:a16="http://schemas.microsoft.com/office/drawing/2014/main" id="{556257E0-2286-4B52-A50E-37C1899B952D}"/>
              </a:ext>
            </a:extLst>
          </p:cNvPr>
          <p:cNvCxnSpPr>
            <a:cxnSpLocks/>
          </p:cNvCxnSpPr>
          <p:nvPr/>
        </p:nvCxnSpPr>
        <p:spPr>
          <a:xfrm>
            <a:off x="4876800" y="2438400"/>
            <a:ext cx="1295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6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4"/>
          </p:nvPr>
        </p:nvSpPr>
        <p:spPr/>
        <p:txBody>
          <a:bodyPr/>
          <a:lstStyle/>
          <a:p>
            <a:fld id="{42782948-4DBE-204D-AB9E-B65E067054AE}" type="slidenum">
              <a:rPr lang="en-US" smtClean="0"/>
              <a:pPr/>
              <a:t>11</a:t>
            </a:fld>
            <a:endParaRPr lang="en-US" dirty="0"/>
          </a:p>
        </p:txBody>
      </p:sp>
      <p:sp>
        <p:nvSpPr>
          <p:cNvPr id="6" name="Título 5"/>
          <p:cNvSpPr>
            <a:spLocks noGrp="1"/>
          </p:cNvSpPr>
          <p:nvPr>
            <p:ph type="title"/>
          </p:nvPr>
        </p:nvSpPr>
        <p:spPr>
          <a:xfrm>
            <a:off x="167640" y="105490"/>
            <a:ext cx="7772400" cy="954107"/>
          </a:xfrm>
        </p:spPr>
        <p:txBody>
          <a:bodyPr/>
          <a:lstStyle/>
          <a:p>
            <a:r>
              <a:rPr lang="en-US" sz="2800" b="1" dirty="0">
                <a:latin typeface="Century Gothic" panose="020B0502020202020204" pitchFamily="34" charset="0"/>
              </a:rPr>
              <a:t>Contrato: </a:t>
            </a:r>
            <a:r>
              <a:rPr lang="es-ES_tradnl" sz="2800" dirty="0">
                <a:latin typeface="Century Gothic" panose="020B0502020202020204" pitchFamily="34" charset="0"/>
              </a:rPr>
              <a:t>disposiciones especiales.</a:t>
            </a:r>
            <a:br>
              <a:rPr lang="es-MX" sz="2800">
                <a:latin typeface="Century Gothic" panose="020B0502020202020204" pitchFamily="34" charset="0"/>
              </a:rPr>
            </a:br>
            <a:endParaRPr lang="es-MX" sz="2800" b="1">
              <a:latin typeface="Century Gothic" panose="020B0502020202020204" pitchFamily="34" charset="0"/>
            </a:endParaRPr>
          </a:p>
        </p:txBody>
      </p:sp>
      <p:sp>
        <p:nvSpPr>
          <p:cNvPr id="2" name="CuadroTexto 1">
            <a:extLst>
              <a:ext uri="{FF2B5EF4-FFF2-40B4-BE49-F238E27FC236}">
                <a16:creationId xmlns:a16="http://schemas.microsoft.com/office/drawing/2014/main" id="{B2BE98F3-39CD-704F-9F7F-706036DDD4BB}"/>
              </a:ext>
            </a:extLst>
          </p:cNvPr>
          <p:cNvSpPr txBox="1"/>
          <p:nvPr/>
        </p:nvSpPr>
        <p:spPr>
          <a:xfrm>
            <a:off x="381000" y="914400"/>
            <a:ext cx="7924800" cy="5693866"/>
          </a:xfrm>
          <a:prstGeom prst="rect">
            <a:avLst/>
          </a:prstGeom>
          <a:noFill/>
        </p:spPr>
        <p:txBody>
          <a:bodyPr wrap="square" rtlCol="0">
            <a:spAutoFit/>
          </a:bodyPr>
          <a:lstStyle/>
          <a:p>
            <a:pPr marL="800100" lvl="1" indent="-342900" algn="just">
              <a:buFont typeface="+mj-lt"/>
              <a:buAutoNum type="alphaLcParenR"/>
            </a:pPr>
            <a:r>
              <a:rPr lang="es-MX" sz="1400" dirty="0" err="1">
                <a:latin typeface="Century Gothic" panose="020B0502020202020204" pitchFamily="34" charset="0"/>
              </a:rPr>
              <a:t>xxxxx</a:t>
            </a:r>
            <a:r>
              <a:rPr lang="es-MX" sz="1400" dirty="0">
                <a:latin typeface="Century Gothic" panose="020B0502020202020204" pitchFamily="34" charset="0"/>
              </a:rPr>
              <a:t>. acompañará a la organización en tres ejercicios de autodiagnóstico y la implementación de un Paquete de Soluciones de Mejora del Desempeño (</a:t>
            </a:r>
            <a:r>
              <a:rPr lang="es-MX" sz="1400" dirty="0" err="1">
                <a:latin typeface="Century Gothic" panose="020B0502020202020204" pitchFamily="34" charset="0"/>
              </a:rPr>
              <a:t>PISP</a:t>
            </a:r>
            <a:r>
              <a:rPr lang="es-MX" sz="1400" dirty="0">
                <a:latin typeface="Century Gothic" panose="020B0502020202020204" pitchFamily="34" charset="0"/>
              </a:rPr>
              <a:t>). </a:t>
            </a:r>
          </a:p>
          <a:p>
            <a:pPr lvl="1" algn="just"/>
            <a:endParaRPr lang="es-MX" sz="1400" dirty="0">
              <a:latin typeface="Century Gothic" panose="020B0502020202020204" pitchFamily="34" charset="0"/>
            </a:endParaRPr>
          </a:p>
          <a:p>
            <a:pPr lvl="1" algn="just"/>
            <a:r>
              <a:rPr lang="es-MX" sz="1400" b="1" dirty="0">
                <a:latin typeface="Century Gothic" panose="020B0502020202020204" pitchFamily="34" charset="0"/>
              </a:rPr>
              <a:t>El beneficiario:</a:t>
            </a:r>
          </a:p>
          <a:p>
            <a:pPr lvl="1" algn="just"/>
            <a:endParaRPr lang="es-MX" sz="1400" dirty="0">
              <a:latin typeface="Century Gothic" panose="020B0502020202020204" pitchFamily="34" charset="0"/>
            </a:endParaRPr>
          </a:p>
          <a:p>
            <a:pPr marL="800100" lvl="1" indent="-342900" algn="just">
              <a:buFont typeface="+mj-lt"/>
              <a:buAutoNum type="alphaLcParenR" startAt="2"/>
            </a:pPr>
            <a:r>
              <a:rPr lang="es-MX" sz="1400" dirty="0">
                <a:latin typeface="Century Gothic" panose="020B0502020202020204" pitchFamily="34" charset="0"/>
              </a:rPr>
              <a:t>Contratará los servicios de una consultoría especializada en el Enfoque de Gestión para Resultados de Desarrollo, </a:t>
            </a:r>
            <a:r>
              <a:rPr lang="es-ES_tradnl" sz="1400" dirty="0">
                <a:latin typeface="Century Gothic" panose="020B0502020202020204" pitchFamily="34" charset="0"/>
              </a:rPr>
              <a:t>para generar capacidades en el personal y sustentar sus diagnósticos de pertinencia.</a:t>
            </a:r>
          </a:p>
          <a:p>
            <a:pPr marL="800100" lvl="1" indent="-342900" algn="just">
              <a:buFont typeface="+mj-lt"/>
              <a:buAutoNum type="alphaLcParenR" startAt="2"/>
            </a:pPr>
            <a:endParaRPr lang="es-MX" sz="1400" dirty="0">
              <a:latin typeface="Century Gothic" panose="020B0502020202020204" pitchFamily="34" charset="0"/>
            </a:endParaRPr>
          </a:p>
          <a:p>
            <a:pPr marL="800100" lvl="1" indent="-342900" algn="just">
              <a:buFont typeface="+mj-lt"/>
              <a:buAutoNum type="alphaLcParenR" startAt="2"/>
            </a:pPr>
            <a:r>
              <a:rPr lang="es-MX" sz="1400" dirty="0">
                <a:latin typeface="Century Gothic" panose="020B0502020202020204" pitchFamily="34" charset="0"/>
              </a:rPr>
              <a:t>Incorporará a sus políticas de adquisiciones y contabilidad un proceso de pago y firma de cheques, en un lapso no mayor a tres meses después de la firma del convenio. </a:t>
            </a:r>
          </a:p>
          <a:p>
            <a:pPr marL="800100" lvl="1" indent="-342900" algn="just">
              <a:buFont typeface="+mj-lt"/>
              <a:buAutoNum type="alphaLcParenR" startAt="2"/>
            </a:pPr>
            <a:endParaRPr lang="es-MX" sz="1400" dirty="0">
              <a:latin typeface="Century Gothic" panose="020B0502020202020204" pitchFamily="34" charset="0"/>
            </a:endParaRPr>
          </a:p>
          <a:p>
            <a:pPr marL="800100" lvl="1" indent="-342900" algn="just">
              <a:buFont typeface="+mj-lt"/>
              <a:buAutoNum type="alphaLcParenR" startAt="2"/>
            </a:pPr>
            <a:r>
              <a:rPr lang="es-MX" sz="1400" dirty="0">
                <a:latin typeface="Century Gothic" panose="020B0502020202020204" pitchFamily="34" charset="0"/>
              </a:rPr>
              <a:t>Desarrollará y adoptará de una política de conflicto de intereses a la firma del contrato o antes de la presentación de su primer informe de gastos.</a:t>
            </a:r>
          </a:p>
          <a:p>
            <a:pPr marL="800100" lvl="1" indent="-342900" algn="just">
              <a:buFont typeface="+mj-lt"/>
              <a:buAutoNum type="alphaLcParenR" startAt="2"/>
            </a:pPr>
            <a:endParaRPr lang="es-MX" sz="1400" dirty="0">
              <a:latin typeface="Century Gothic" panose="020B0502020202020204" pitchFamily="34" charset="0"/>
            </a:endParaRPr>
          </a:p>
          <a:p>
            <a:pPr marL="800100" lvl="1" indent="-342900" algn="just">
              <a:buFont typeface="+mj-lt"/>
              <a:buAutoNum type="alphaLcParenR" startAt="2"/>
            </a:pPr>
            <a:r>
              <a:rPr lang="es-MX" sz="1400" dirty="0">
                <a:latin typeface="Century Gothic" panose="020B0502020202020204" pitchFamily="34" charset="0"/>
              </a:rPr>
              <a:t> Desarrollará e implementará de una política de personal, que incluya un tabulador de salarios físico y un contrato por cada empleado, en un lapso no mayor a tres meses después de la firma del convenio.</a:t>
            </a:r>
          </a:p>
          <a:p>
            <a:pPr marL="800100" lvl="1" indent="-342900" algn="just">
              <a:buFont typeface="+mj-lt"/>
              <a:buAutoNum type="alphaLcParenR" startAt="2"/>
            </a:pPr>
            <a:endParaRPr lang="es-MX" sz="1400" dirty="0">
              <a:latin typeface="Century Gothic" panose="020B0502020202020204" pitchFamily="34" charset="0"/>
            </a:endParaRPr>
          </a:p>
          <a:p>
            <a:pPr marL="800100" lvl="1" indent="-342900" algn="just">
              <a:buFont typeface="+mj-lt"/>
              <a:buAutoNum type="alphaLcParenR" startAt="2"/>
            </a:pPr>
            <a:r>
              <a:rPr lang="es-MX" sz="1400" dirty="0">
                <a:latin typeface="Century Gothic" panose="020B0502020202020204" pitchFamily="34" charset="0"/>
              </a:rPr>
              <a:t>Presentará para revisión y aprobación (30 días después de la firma del presente contrato) un plan de adquisiciones (bienes y servicios).</a:t>
            </a:r>
          </a:p>
          <a:p>
            <a:pPr lvl="1" algn="just"/>
            <a:endParaRPr lang="es-MX" sz="1400" dirty="0">
              <a:latin typeface="Century Gothic" panose="020B0502020202020204" pitchFamily="34" charset="0"/>
            </a:endParaRPr>
          </a:p>
          <a:p>
            <a:pPr marL="800100" lvl="1" indent="-342900" algn="just">
              <a:buFont typeface="+mj-lt"/>
              <a:buAutoNum type="alphaLcParenR" startAt="2"/>
            </a:pPr>
            <a:r>
              <a:rPr lang="es-MX" sz="1400" dirty="0">
                <a:latin typeface="Century Gothic" panose="020B0502020202020204" pitchFamily="34" charset="0"/>
              </a:rPr>
              <a:t>Implementará un sistema de hojas de tiempo.</a:t>
            </a:r>
            <a:endParaRPr lang="es-ES_tradnl" sz="1400" dirty="0">
              <a:latin typeface="Century Gothic" panose="020B0502020202020204" pitchFamily="34" charset="0"/>
            </a:endParaRPr>
          </a:p>
        </p:txBody>
      </p:sp>
    </p:spTree>
    <p:extLst>
      <p:ext uri="{BB962C8B-B14F-4D97-AF65-F5344CB8AC3E}">
        <p14:creationId xmlns:p14="http://schemas.microsoft.com/office/powerpoint/2010/main" val="3555687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04800" y="1371600"/>
            <a:ext cx="8458200" cy="5105400"/>
          </a:xfrm>
        </p:spPr>
        <p:txBody>
          <a:bodyPr>
            <a:normAutofit/>
          </a:bodyPr>
          <a:lstStyle/>
          <a:p>
            <a:pPr marL="0" indent="0" algn="just">
              <a:buNone/>
            </a:pPr>
            <a:r>
              <a:rPr lang="es-MX" sz="1900" b="1" dirty="0" err="1">
                <a:solidFill>
                  <a:schemeClr val="tx1"/>
                </a:solidFill>
                <a:latin typeface="Century Gothic" panose="020B0502020202020204" pitchFamily="34" charset="0"/>
              </a:rPr>
              <a:t>Subgrantee</a:t>
            </a:r>
            <a:r>
              <a:rPr lang="es-MX" sz="1900" b="1" dirty="0">
                <a:solidFill>
                  <a:schemeClr val="tx1"/>
                </a:solidFill>
                <a:latin typeface="Century Gothic" panose="020B0502020202020204" pitchFamily="34" charset="0"/>
              </a:rPr>
              <a:t> </a:t>
            </a:r>
            <a:r>
              <a:rPr lang="es-MX" sz="1900" dirty="0">
                <a:solidFill>
                  <a:schemeClr val="tx1"/>
                </a:solidFill>
                <a:latin typeface="Century Gothic" panose="020B0502020202020204" pitchFamily="34" charset="0"/>
              </a:rPr>
              <a:t>podrá participar en:</a:t>
            </a:r>
          </a:p>
          <a:p>
            <a:pPr marL="0" indent="0" algn="just">
              <a:buNone/>
            </a:pPr>
            <a:endParaRPr lang="es-MX" sz="1900" dirty="0">
              <a:solidFill>
                <a:schemeClr val="tx1"/>
              </a:solidFill>
              <a:latin typeface="Century Gothic" panose="020B0502020202020204" pitchFamily="34" charset="0"/>
            </a:endParaRPr>
          </a:p>
          <a:p>
            <a:pPr marL="0" indent="0" algn="just">
              <a:buNone/>
            </a:pPr>
            <a:r>
              <a:rPr lang="es-MX" sz="1900" b="1" dirty="0">
                <a:solidFill>
                  <a:schemeClr val="tx1"/>
                </a:solidFill>
                <a:latin typeface="Century Gothic" panose="020B0502020202020204" pitchFamily="34" charset="0"/>
              </a:rPr>
              <a:t>Actividades del proyecto: </a:t>
            </a:r>
            <a:r>
              <a:rPr lang="es-MX" sz="1900" dirty="0">
                <a:solidFill>
                  <a:schemeClr val="tx1"/>
                </a:solidFill>
                <a:latin typeface="Century Gothic" panose="020B0502020202020204" pitchFamily="34" charset="0"/>
              </a:rPr>
              <a:t>Talleres, sesiones, conferencias, visitas de campo, reuniones de implementación, etc.</a:t>
            </a:r>
            <a:endParaRPr lang="es-MX" sz="1900" b="1" dirty="0">
              <a:solidFill>
                <a:schemeClr val="tx1"/>
              </a:solidFill>
              <a:latin typeface="Century Gothic" panose="020B0502020202020204" pitchFamily="34" charset="0"/>
            </a:endParaRPr>
          </a:p>
          <a:p>
            <a:pPr marL="0" indent="0" algn="just">
              <a:buNone/>
            </a:pPr>
            <a:endParaRPr lang="es-MX" sz="1900" dirty="0">
              <a:solidFill>
                <a:schemeClr val="tx1"/>
              </a:solidFill>
              <a:latin typeface="Century Gothic" panose="020B0502020202020204" pitchFamily="34" charset="0"/>
            </a:endParaRPr>
          </a:p>
          <a:p>
            <a:pPr marL="0" indent="0" algn="just">
              <a:buNone/>
            </a:pPr>
            <a:r>
              <a:rPr lang="es-MX" sz="1900" b="1" dirty="0">
                <a:solidFill>
                  <a:schemeClr val="tx1"/>
                </a:solidFill>
                <a:latin typeface="Century Gothic" panose="020B0502020202020204" pitchFamily="34" charset="0"/>
              </a:rPr>
              <a:t>Cobertura de medios : </a:t>
            </a:r>
            <a:r>
              <a:rPr lang="es-MX" sz="1900" dirty="0">
                <a:solidFill>
                  <a:schemeClr val="tx1"/>
                </a:solidFill>
                <a:latin typeface="Century Gothic" panose="020B0502020202020204" pitchFamily="34" charset="0"/>
              </a:rPr>
              <a:t>Compartir con </a:t>
            </a:r>
            <a:r>
              <a:rPr lang="es-MX" sz="1900" dirty="0" err="1">
                <a:solidFill>
                  <a:schemeClr val="tx1"/>
                </a:solidFill>
                <a:latin typeface="Century Gothic" panose="020B0502020202020204" pitchFamily="34" charset="0"/>
              </a:rPr>
              <a:t>Subgrabtee</a:t>
            </a:r>
            <a:r>
              <a:rPr lang="es-MX" sz="1900" dirty="0">
                <a:solidFill>
                  <a:schemeClr val="tx1"/>
                </a:solidFill>
                <a:latin typeface="Century Gothic" panose="020B0502020202020204" pitchFamily="34" charset="0"/>
              </a:rPr>
              <a:t> los detalles de la información a difundir con al menos tres semanas de anticipación.</a:t>
            </a:r>
          </a:p>
          <a:p>
            <a:pPr marL="0" indent="0" algn="just">
              <a:buNone/>
            </a:pPr>
            <a:endParaRPr lang="es-MX" sz="2000" dirty="0"/>
          </a:p>
          <a:p>
            <a:pPr marL="0" indent="0" algn="just">
              <a:buNone/>
            </a:pPr>
            <a:endParaRPr lang="es-MX" sz="2000" b="1" dirty="0"/>
          </a:p>
          <a:p>
            <a:pPr algn="just"/>
            <a:endParaRPr lang="es-MX" sz="2000" dirty="0"/>
          </a:p>
          <a:p>
            <a:pPr marL="0" indent="0" algn="just">
              <a:buNone/>
            </a:pPr>
            <a:endParaRPr lang="es-MX" sz="2000" dirty="0"/>
          </a:p>
          <a:p>
            <a:pPr algn="just"/>
            <a:endParaRPr lang="es-MX" dirty="0"/>
          </a:p>
        </p:txBody>
      </p:sp>
      <p:sp>
        <p:nvSpPr>
          <p:cNvPr id="3" name="Marcador de fecha 2"/>
          <p:cNvSpPr>
            <a:spLocks noGrp="1"/>
          </p:cNvSpPr>
          <p:nvPr>
            <p:ph type="dt" sz="half" idx="2"/>
          </p:nvPr>
        </p:nvSpPr>
        <p:spPr/>
        <p:txBody>
          <a:bodyPr/>
          <a:lstStyle/>
          <a:p>
            <a:fld id="{414FB1AD-D69E-B741-965A-0BAE826C2FA6}" type="datetime1">
              <a:rPr lang="en-US" smtClean="0"/>
              <a:pPr/>
              <a:t>5/29/2020</a:t>
            </a:fld>
            <a:endParaRPr lang="en-US" dirty="0"/>
          </a:p>
        </p:txBody>
      </p:sp>
      <p:sp>
        <p:nvSpPr>
          <p:cNvPr id="4" name="Marcador de pie de página 3"/>
          <p:cNvSpPr>
            <a:spLocks noGrp="1"/>
          </p:cNvSpPr>
          <p:nvPr>
            <p:ph type="ftr" sz="quarter" idx="3"/>
          </p:nvPr>
        </p:nvSpPr>
        <p:spPr/>
        <p:txBody>
          <a:bodyPr/>
          <a:lstStyle/>
          <a:p>
            <a:r>
              <a:rPr lang="en-US" dirty="0"/>
              <a:t>FOOTER GOES HERE</a:t>
            </a:r>
          </a:p>
        </p:txBody>
      </p:sp>
      <p:sp>
        <p:nvSpPr>
          <p:cNvPr id="5" name="Marcador de número de diapositiva 4"/>
          <p:cNvSpPr>
            <a:spLocks noGrp="1"/>
          </p:cNvSpPr>
          <p:nvPr>
            <p:ph type="sldNum" sz="quarter" idx="4"/>
          </p:nvPr>
        </p:nvSpPr>
        <p:spPr/>
        <p:txBody>
          <a:bodyPr/>
          <a:lstStyle/>
          <a:p>
            <a:fld id="{42782948-4DBE-204D-AB9E-B65E067054AE}" type="slidenum">
              <a:rPr lang="en-US" smtClean="0"/>
              <a:pPr/>
              <a:t>12</a:t>
            </a:fld>
            <a:endParaRPr lang="en-US" dirty="0"/>
          </a:p>
        </p:txBody>
      </p:sp>
      <p:sp>
        <p:nvSpPr>
          <p:cNvPr id="6" name="Título 5"/>
          <p:cNvSpPr>
            <a:spLocks noGrp="1"/>
          </p:cNvSpPr>
          <p:nvPr>
            <p:ph type="title"/>
          </p:nvPr>
        </p:nvSpPr>
        <p:spPr>
          <a:xfrm>
            <a:off x="190500" y="290599"/>
            <a:ext cx="8801100" cy="954107"/>
          </a:xfrm>
        </p:spPr>
        <p:txBody>
          <a:bodyPr/>
          <a:lstStyle/>
          <a:p>
            <a:r>
              <a:rPr lang="es-MX" sz="2800" b="1" dirty="0">
                <a:latin typeface="Century Gothic" panose="020B0502020202020204" pitchFamily="34" charset="0"/>
              </a:rPr>
              <a:t>1. Contrato</a:t>
            </a:r>
            <a:r>
              <a:rPr lang="es-MX" sz="2800" dirty="0">
                <a:latin typeface="Century Gothic" panose="020B0502020202020204" pitchFamily="34" charset="0"/>
              </a:rPr>
              <a:t>: Participación-Involucramiento Sustancial</a:t>
            </a:r>
          </a:p>
        </p:txBody>
      </p:sp>
    </p:spTree>
    <p:extLst>
      <p:ext uri="{BB962C8B-B14F-4D97-AF65-F5344CB8AC3E}">
        <p14:creationId xmlns:p14="http://schemas.microsoft.com/office/powerpoint/2010/main" val="386735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04800" y="1371599"/>
            <a:ext cx="8153400" cy="5175947"/>
          </a:xfrm>
        </p:spPr>
        <p:txBody>
          <a:bodyPr>
            <a:normAutofit/>
          </a:bodyPr>
          <a:lstStyle/>
          <a:p>
            <a:pPr marL="0" indent="0" algn="just">
              <a:buNone/>
            </a:pPr>
            <a:r>
              <a:rPr lang="es-MX" sz="1750" b="1" dirty="0">
                <a:solidFill>
                  <a:schemeClr val="tx1"/>
                </a:solidFill>
                <a:latin typeface="Century Gothic" panose="020B0502020202020204" pitchFamily="34" charset="0"/>
              </a:rPr>
              <a:t>Solicitar autorización a </a:t>
            </a:r>
            <a:r>
              <a:rPr lang="es-MX" sz="1750" b="1" dirty="0" err="1">
                <a:solidFill>
                  <a:schemeClr val="tx1"/>
                </a:solidFill>
                <a:latin typeface="Century Gothic" panose="020B0502020202020204" pitchFamily="34" charset="0"/>
              </a:rPr>
              <a:t>Subgrantee</a:t>
            </a:r>
            <a:r>
              <a:rPr lang="es-MX" sz="1750" dirty="0" err="1">
                <a:solidFill>
                  <a:schemeClr val="tx1"/>
                </a:solidFill>
                <a:latin typeface="Century Gothic" panose="020B0502020202020204" pitchFamily="34" charset="0"/>
              </a:rPr>
              <a:t>con</a:t>
            </a:r>
            <a:r>
              <a:rPr lang="es-MX" sz="1750" dirty="0">
                <a:solidFill>
                  <a:schemeClr val="tx1"/>
                </a:solidFill>
                <a:latin typeface="Century Gothic" panose="020B0502020202020204" pitchFamily="34" charset="0"/>
              </a:rPr>
              <a:t> al menos cuatro (4) semanas de anticipación, para lo siguiente:</a:t>
            </a:r>
          </a:p>
          <a:p>
            <a:pPr marL="0" indent="0" algn="just">
              <a:buNone/>
            </a:pPr>
            <a:endParaRPr lang="es-MX" sz="1750" dirty="0">
              <a:solidFill>
                <a:schemeClr val="tx1"/>
              </a:solidFill>
              <a:latin typeface="Century Gothic" panose="020B0502020202020204" pitchFamily="34" charset="0"/>
            </a:endParaRPr>
          </a:p>
          <a:p>
            <a:pPr marL="457200" indent="-457200" algn="just">
              <a:buAutoNum type="arabicPeriod"/>
            </a:pPr>
            <a:r>
              <a:rPr lang="es-MX" sz="1750" dirty="0">
                <a:solidFill>
                  <a:schemeClr val="tx1"/>
                </a:solidFill>
                <a:latin typeface="Century Gothic" panose="020B0502020202020204" pitchFamily="34" charset="0"/>
              </a:rPr>
              <a:t>Cambios en el </a:t>
            </a:r>
            <a:r>
              <a:rPr lang="es-MX" sz="1750" b="1" dirty="0">
                <a:solidFill>
                  <a:schemeClr val="tx1"/>
                </a:solidFill>
                <a:latin typeface="Century Gothic" panose="020B0502020202020204" pitchFamily="34" charset="0"/>
              </a:rPr>
              <a:t>personal clave </a:t>
            </a:r>
            <a:r>
              <a:rPr lang="es-MX" sz="1750" dirty="0">
                <a:solidFill>
                  <a:schemeClr val="tx1"/>
                </a:solidFill>
                <a:latin typeface="Century Gothic" panose="020B0502020202020204" pitchFamily="34" charset="0"/>
              </a:rPr>
              <a:t>del proyecto.</a:t>
            </a:r>
          </a:p>
          <a:p>
            <a:pPr marL="457200" indent="-457200" algn="just">
              <a:buAutoNum type="arabicPeriod"/>
            </a:pPr>
            <a:endParaRPr lang="es-MX" sz="1750" dirty="0">
              <a:solidFill>
                <a:schemeClr val="tx1"/>
              </a:solidFill>
              <a:latin typeface="Century Gothic" panose="020B0502020202020204" pitchFamily="34" charset="0"/>
            </a:endParaRPr>
          </a:p>
          <a:p>
            <a:pPr marL="457200" indent="-457200" algn="just">
              <a:buAutoNum type="arabicPeriod"/>
            </a:pPr>
            <a:r>
              <a:rPr lang="es-MX" sz="1750" dirty="0">
                <a:solidFill>
                  <a:schemeClr val="tx1"/>
                </a:solidFill>
                <a:latin typeface="Century Gothic" panose="020B0502020202020204" pitchFamily="34" charset="0"/>
              </a:rPr>
              <a:t>Cambios en el </a:t>
            </a:r>
            <a:r>
              <a:rPr lang="es-MX" sz="1750" b="1" dirty="0">
                <a:solidFill>
                  <a:schemeClr val="tx1"/>
                </a:solidFill>
                <a:latin typeface="Century Gothic" panose="020B0502020202020204" pitchFamily="34" charset="0"/>
              </a:rPr>
              <a:t>plan de trabajo, plan de seguridad, plan de monitoreo y evaluación.</a:t>
            </a:r>
          </a:p>
          <a:p>
            <a:pPr marL="457200" indent="-457200" algn="just">
              <a:buAutoNum type="arabicPeriod"/>
            </a:pPr>
            <a:endParaRPr lang="es-MX" sz="1750" b="1" dirty="0">
              <a:solidFill>
                <a:schemeClr val="tx1"/>
              </a:solidFill>
              <a:latin typeface="Century Gothic" panose="020B0502020202020204" pitchFamily="34" charset="0"/>
            </a:endParaRPr>
          </a:p>
          <a:p>
            <a:pPr marL="457200" indent="-457200" algn="just">
              <a:buAutoNum type="arabicPeriod"/>
            </a:pPr>
            <a:r>
              <a:rPr lang="es-MX" sz="1750" dirty="0">
                <a:solidFill>
                  <a:schemeClr val="tx1"/>
                </a:solidFill>
                <a:latin typeface="Century Gothic" panose="020B0502020202020204" pitchFamily="34" charset="0"/>
              </a:rPr>
              <a:t>Cambios en el presupusto y adquisiciones de bienes o servicios con un valor igual o superior a los </a:t>
            </a:r>
            <a:r>
              <a:rPr lang="es-MX" sz="1750" b="1" dirty="0">
                <a:solidFill>
                  <a:schemeClr val="tx1"/>
                </a:solidFill>
                <a:latin typeface="Century Gothic" panose="020B0502020202020204" pitchFamily="34" charset="0"/>
              </a:rPr>
              <a:t>$9,000 MXN.</a:t>
            </a:r>
          </a:p>
          <a:p>
            <a:pPr marL="457200" indent="-457200" algn="just">
              <a:buAutoNum type="arabicPeriod"/>
            </a:pPr>
            <a:endParaRPr lang="es-MX" sz="1750" dirty="0">
              <a:solidFill>
                <a:schemeClr val="tx1"/>
              </a:solidFill>
              <a:latin typeface="Century Gothic" panose="020B0502020202020204" pitchFamily="34" charset="0"/>
            </a:endParaRPr>
          </a:p>
          <a:p>
            <a:pPr marL="457200" indent="-457200" algn="just">
              <a:buAutoNum type="arabicPeriod"/>
            </a:pPr>
            <a:r>
              <a:rPr lang="es-MX" sz="1750" b="1" dirty="0">
                <a:solidFill>
                  <a:schemeClr val="tx1"/>
                </a:solidFill>
                <a:latin typeface="Century Gothic" panose="020B0502020202020204" pitchFamily="34" charset="0"/>
              </a:rPr>
              <a:t>Incrementos salariales </a:t>
            </a:r>
            <a:r>
              <a:rPr lang="es-MX" sz="1750" dirty="0">
                <a:solidFill>
                  <a:schemeClr val="tx1"/>
                </a:solidFill>
                <a:latin typeface="Century Gothic" panose="020B0502020202020204" pitchFamily="34" charset="0"/>
              </a:rPr>
              <a:t>que superen el límite permitido por USAID. </a:t>
            </a:r>
          </a:p>
          <a:p>
            <a:pPr marL="457200" indent="-457200" algn="just">
              <a:buAutoNum type="arabicPeriod"/>
            </a:pPr>
            <a:endParaRPr lang="es-MX" sz="1750" dirty="0">
              <a:solidFill>
                <a:schemeClr val="tx1"/>
              </a:solidFill>
              <a:latin typeface="Century Gothic" panose="020B0502020202020204" pitchFamily="34" charset="0"/>
            </a:endParaRPr>
          </a:p>
          <a:p>
            <a:pPr marL="457200" indent="-457200" algn="just">
              <a:buAutoNum type="arabicPeriod"/>
            </a:pPr>
            <a:r>
              <a:rPr lang="es-MX" sz="1750" dirty="0">
                <a:solidFill>
                  <a:schemeClr val="tx1"/>
                </a:solidFill>
                <a:latin typeface="Century Gothic" panose="020B0502020202020204" pitchFamily="34" charset="0"/>
              </a:rPr>
              <a:t>Los </a:t>
            </a:r>
            <a:r>
              <a:rPr lang="es-MX" sz="1750" b="1" dirty="0">
                <a:solidFill>
                  <a:schemeClr val="tx1"/>
                </a:solidFill>
                <a:latin typeface="Century Gothic" panose="020B0502020202020204" pitchFamily="34" charset="0"/>
              </a:rPr>
              <a:t>términos de referencia de la auditoria </a:t>
            </a:r>
            <a:r>
              <a:rPr lang="es-MX" sz="1750" dirty="0">
                <a:solidFill>
                  <a:schemeClr val="tx1"/>
                </a:solidFill>
                <a:latin typeface="Century Gothic" panose="020B0502020202020204" pitchFamily="34" charset="0"/>
              </a:rPr>
              <a:t>o cualquier otra auditoria específica del proyecto</a:t>
            </a:r>
            <a:r>
              <a:rPr lang="es-MX" sz="1750" dirty="0">
                <a:latin typeface="Century Gothic" panose="020B0502020202020204" pitchFamily="34" charset="0"/>
              </a:rPr>
              <a:t>. </a:t>
            </a:r>
          </a:p>
          <a:p>
            <a:pPr marL="0" indent="0" algn="just">
              <a:buNone/>
            </a:pPr>
            <a:endParaRPr lang="es-MX" sz="2000" dirty="0"/>
          </a:p>
          <a:p>
            <a:pPr marL="0" indent="0" algn="just">
              <a:buNone/>
            </a:pPr>
            <a:endParaRPr lang="es-MX" sz="2000" dirty="0"/>
          </a:p>
          <a:p>
            <a:pPr algn="just"/>
            <a:endParaRPr lang="es-MX" sz="2000" dirty="0"/>
          </a:p>
          <a:p>
            <a:pPr marL="0" indent="0" algn="just">
              <a:buNone/>
            </a:pPr>
            <a:endParaRPr lang="es-MX" sz="2000" dirty="0"/>
          </a:p>
          <a:p>
            <a:pPr algn="just"/>
            <a:endParaRPr lang="es-MX" dirty="0"/>
          </a:p>
        </p:txBody>
      </p:sp>
      <p:sp>
        <p:nvSpPr>
          <p:cNvPr id="3" name="Marcador de fecha 2"/>
          <p:cNvSpPr>
            <a:spLocks noGrp="1"/>
          </p:cNvSpPr>
          <p:nvPr>
            <p:ph type="dt" sz="half" idx="2"/>
          </p:nvPr>
        </p:nvSpPr>
        <p:spPr/>
        <p:txBody>
          <a:bodyPr/>
          <a:lstStyle/>
          <a:p>
            <a:fld id="{414FB1AD-D69E-B741-965A-0BAE826C2FA6}" type="datetime1">
              <a:rPr lang="en-US" smtClean="0"/>
              <a:pPr/>
              <a:t>5/29/2020</a:t>
            </a:fld>
            <a:endParaRPr lang="en-US" dirty="0"/>
          </a:p>
        </p:txBody>
      </p:sp>
      <p:sp>
        <p:nvSpPr>
          <p:cNvPr id="4" name="Marcador de pie de página 3"/>
          <p:cNvSpPr>
            <a:spLocks noGrp="1"/>
          </p:cNvSpPr>
          <p:nvPr>
            <p:ph type="ftr" sz="quarter" idx="3"/>
          </p:nvPr>
        </p:nvSpPr>
        <p:spPr/>
        <p:txBody>
          <a:bodyPr/>
          <a:lstStyle/>
          <a:p>
            <a:r>
              <a:rPr lang="en-US" dirty="0"/>
              <a:t>FOOTER GOES HERE</a:t>
            </a:r>
          </a:p>
        </p:txBody>
      </p:sp>
      <p:sp>
        <p:nvSpPr>
          <p:cNvPr id="5" name="Marcador de número de diapositiva 4"/>
          <p:cNvSpPr>
            <a:spLocks noGrp="1"/>
          </p:cNvSpPr>
          <p:nvPr>
            <p:ph type="sldNum" sz="quarter" idx="4"/>
          </p:nvPr>
        </p:nvSpPr>
        <p:spPr/>
        <p:txBody>
          <a:bodyPr/>
          <a:lstStyle/>
          <a:p>
            <a:fld id="{42782948-4DBE-204D-AB9E-B65E067054AE}" type="slidenum">
              <a:rPr lang="en-US" smtClean="0"/>
              <a:pPr/>
              <a:t>13</a:t>
            </a:fld>
            <a:endParaRPr lang="en-US" dirty="0"/>
          </a:p>
        </p:txBody>
      </p:sp>
      <p:sp>
        <p:nvSpPr>
          <p:cNvPr id="9" name="Título 5">
            <a:extLst>
              <a:ext uri="{FF2B5EF4-FFF2-40B4-BE49-F238E27FC236}">
                <a16:creationId xmlns:a16="http://schemas.microsoft.com/office/drawing/2014/main" id="{04C286DA-D9B0-7845-A33F-A86BBA7C16E8}"/>
              </a:ext>
            </a:extLst>
          </p:cNvPr>
          <p:cNvSpPr txBox="1">
            <a:spLocks/>
          </p:cNvSpPr>
          <p:nvPr/>
        </p:nvSpPr>
        <p:spPr>
          <a:xfrm>
            <a:off x="190500" y="290599"/>
            <a:ext cx="8801100" cy="954107"/>
          </a:xfrm>
          <a:prstGeom prst="rect">
            <a:avLst/>
          </a:prstGeom>
        </p:spPr>
        <p:txBody>
          <a:bodyPr vert="horz" lIns="91440" tIns="45720" rIns="91440" bIns="45720" rtlCol="0" anchor="b" anchorCtr="0">
            <a:spAutoFit/>
          </a:bodyPr>
          <a:lstStyle>
            <a:lvl1pPr algn="l" defTabSz="192881" rtl="0" eaLnBrk="1" latinLnBrk="0" hangingPunct="1">
              <a:spcBef>
                <a:spcPct val="0"/>
              </a:spcBef>
              <a:buNone/>
              <a:defRPr sz="1181" b="0" i="0" kern="1200">
                <a:solidFill>
                  <a:srgbClr val="BA0C2F"/>
                </a:solidFill>
                <a:latin typeface="Gill Sans MT"/>
                <a:ea typeface="+mj-ea"/>
                <a:cs typeface="Gill Sans MT"/>
              </a:defRPr>
            </a:lvl1pPr>
          </a:lstStyle>
          <a:p>
            <a:r>
              <a:rPr lang="es-MX" sz="2800" b="1" dirty="0">
                <a:latin typeface="Century Gothic" panose="020B0502020202020204" pitchFamily="34" charset="0"/>
              </a:rPr>
              <a:t>1. Contrato</a:t>
            </a:r>
            <a:r>
              <a:rPr lang="es-MX" sz="2800" dirty="0">
                <a:latin typeface="Century Gothic" panose="020B0502020202020204" pitchFamily="34" charset="0"/>
              </a:rPr>
              <a:t>: Participación-Involucramiento Sustancial</a:t>
            </a:r>
          </a:p>
        </p:txBody>
      </p:sp>
    </p:spTree>
    <p:extLst>
      <p:ext uri="{BB962C8B-B14F-4D97-AF65-F5344CB8AC3E}">
        <p14:creationId xmlns:p14="http://schemas.microsoft.com/office/powerpoint/2010/main" val="410757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a:p>
            <a:r>
              <a:rPr lang="en-US" dirty="0"/>
              <a:t> </a:t>
            </a:r>
          </a:p>
        </p:txBody>
      </p:sp>
      <p:sp>
        <p:nvSpPr>
          <p:cNvPr id="5" name="4 Marcador de número de diapositiva"/>
          <p:cNvSpPr>
            <a:spLocks noGrp="1"/>
          </p:cNvSpPr>
          <p:nvPr>
            <p:ph type="sldNum" sz="quarter" idx="4"/>
          </p:nvPr>
        </p:nvSpPr>
        <p:spPr/>
        <p:txBody>
          <a:bodyPr/>
          <a:lstStyle/>
          <a:p>
            <a:fld id="{42782948-4DBE-204D-AB9E-B65E067054AE}" type="slidenum">
              <a:rPr lang="en-US" smtClean="0"/>
              <a:pPr/>
              <a:t>14</a:t>
            </a:fld>
            <a:endParaRPr lang="en-US" dirty="0"/>
          </a:p>
        </p:txBody>
      </p:sp>
      <p:sp>
        <p:nvSpPr>
          <p:cNvPr id="6" name="5 Título"/>
          <p:cNvSpPr>
            <a:spLocks noGrp="1"/>
          </p:cNvSpPr>
          <p:nvPr>
            <p:ph type="title"/>
          </p:nvPr>
        </p:nvSpPr>
        <p:spPr>
          <a:xfrm>
            <a:off x="261620" y="250297"/>
            <a:ext cx="8620760" cy="1200329"/>
          </a:xfrm>
        </p:spPr>
        <p:txBody>
          <a:bodyPr/>
          <a:lstStyle/>
          <a:p>
            <a:r>
              <a:rPr lang="en-US" sz="2400" b="1" dirty="0">
                <a:latin typeface="Century Gothic" panose="020B0502020202020204" pitchFamily="34" charset="0"/>
              </a:rPr>
              <a:t>1. Contrato: </a:t>
            </a:r>
            <a:r>
              <a:rPr lang="es-MX" sz="2400" dirty="0">
                <a:latin typeface="Century Gothic" panose="020B0502020202020204" pitchFamily="34" charset="0"/>
              </a:rPr>
              <a:t>Uso de la(s) marca(s), logos e instrumentos de difusión y comunicaciones públicas (Branding and Marking)</a:t>
            </a:r>
            <a:endParaRPr lang="en-US" sz="2400" dirty="0">
              <a:latin typeface="Century Gothic" panose="020B0502020202020204" pitchFamily="34" charset="0"/>
            </a:endParaRPr>
          </a:p>
        </p:txBody>
      </p:sp>
      <p:sp>
        <p:nvSpPr>
          <p:cNvPr id="7" name="1 Marcador de contenido">
            <a:extLst>
              <a:ext uri="{FF2B5EF4-FFF2-40B4-BE49-F238E27FC236}">
                <a16:creationId xmlns:a16="http://schemas.microsoft.com/office/drawing/2014/main" id="{96FF5005-3552-4A38-B6DD-5BAF3839076B}"/>
              </a:ext>
            </a:extLst>
          </p:cNvPr>
          <p:cNvSpPr txBox="1">
            <a:spLocks/>
          </p:cNvSpPr>
          <p:nvPr/>
        </p:nvSpPr>
        <p:spPr>
          <a:xfrm>
            <a:off x="261620" y="1477279"/>
            <a:ext cx="8229600" cy="5105400"/>
          </a:xfrm>
          <a:prstGeom prst="rect">
            <a:avLst/>
          </a:prstGeom>
        </p:spPr>
        <p:txBody>
          <a:bodyPr vert="horz" lIns="91440" tIns="45720" rIns="91440" bIns="45720" rtlCol="0">
            <a:normAutofit/>
          </a:bodyPr>
          <a:lstStyle>
            <a:lvl1pPr marL="97111" indent="-97111" algn="l" defTabSz="192881" rtl="0" eaLnBrk="1" latinLnBrk="0" hangingPunct="1">
              <a:spcBef>
                <a:spcPts val="0"/>
              </a:spcBef>
              <a:spcAft>
                <a:spcPts val="506"/>
              </a:spcAft>
              <a:buFont typeface="Arial"/>
              <a:buChar char="•"/>
              <a:defRPr sz="844" b="0" i="0" kern="1200">
                <a:solidFill>
                  <a:srgbClr val="635C5B"/>
                </a:solidFill>
                <a:latin typeface="Gill Sans MT"/>
                <a:ea typeface="+mn-ea"/>
                <a:cs typeface="Gill Sans MT"/>
              </a:defRPr>
            </a:lvl1pPr>
            <a:lvl2pPr marL="288653" indent="-97111" algn="l" defTabSz="192881" rtl="0" eaLnBrk="1" latinLnBrk="0" hangingPunct="1">
              <a:spcBef>
                <a:spcPts val="0"/>
              </a:spcBef>
              <a:spcAft>
                <a:spcPts val="506"/>
              </a:spcAft>
              <a:buFont typeface="Arial"/>
              <a:buChar char="–"/>
              <a:defRPr sz="844" b="0" i="0" kern="1200">
                <a:solidFill>
                  <a:srgbClr val="635C5B"/>
                </a:solidFill>
                <a:latin typeface="Gill Sans MT"/>
                <a:ea typeface="+mn-ea"/>
                <a:cs typeface="Gill Sans MT"/>
              </a:defRPr>
            </a:lvl2pPr>
            <a:lvl3pPr marL="385763" indent="-97111" algn="l" defTabSz="192881" rtl="0" eaLnBrk="1" latinLnBrk="0" hangingPunct="1">
              <a:spcBef>
                <a:spcPct val="20000"/>
              </a:spcBef>
              <a:buFont typeface="Arial"/>
              <a:buChar char="•"/>
              <a:defRPr sz="760" b="0" i="0" kern="1200">
                <a:solidFill>
                  <a:srgbClr val="6C6463"/>
                </a:solidFill>
                <a:latin typeface="Gill Sans MT"/>
                <a:ea typeface="+mn-ea"/>
                <a:cs typeface="Gill Sans MT"/>
              </a:defRPr>
            </a:lvl3pPr>
            <a:lvl4pPr marL="483542" indent="-97780" algn="l" defTabSz="192881" rtl="0" eaLnBrk="1" latinLnBrk="0" hangingPunct="1">
              <a:spcBef>
                <a:spcPct val="20000"/>
              </a:spcBef>
              <a:buFont typeface="Arial"/>
              <a:buChar char="–"/>
              <a:defRPr sz="675" b="0" i="0" kern="1200">
                <a:solidFill>
                  <a:srgbClr val="6C6463"/>
                </a:solidFill>
                <a:latin typeface="Gill Sans MT"/>
                <a:ea typeface="+mn-ea"/>
                <a:cs typeface="Gill Sans MT"/>
              </a:defRPr>
            </a:lvl4pPr>
            <a:lvl5pPr marL="529754" indent="-97111" algn="l" defTabSz="192881" rtl="0" eaLnBrk="1" latinLnBrk="0" hangingPunct="1">
              <a:spcBef>
                <a:spcPct val="20000"/>
              </a:spcBef>
              <a:buFont typeface="Arial"/>
              <a:buChar char="»"/>
              <a:defRPr sz="591" b="0" i="0" kern="1200">
                <a:solidFill>
                  <a:srgbClr val="6C6463"/>
                </a:solidFill>
                <a:latin typeface="Gill Sans MT"/>
                <a:ea typeface="+mn-ea"/>
                <a:cs typeface="Gill Sans MT"/>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marL="0" indent="0" algn="just">
              <a:spcAft>
                <a:spcPts val="600"/>
              </a:spcAft>
              <a:buFont typeface="Arial"/>
              <a:buNone/>
            </a:pPr>
            <a:r>
              <a:rPr lang="es-MX" sz="1800" dirty="0">
                <a:solidFill>
                  <a:schemeClr val="tx1"/>
                </a:solidFill>
                <a:latin typeface="Century Gothic" panose="020B0502020202020204" pitchFamily="34" charset="0"/>
              </a:rPr>
              <a:t>La organización deberá cumplir con los requerimientos para el uso de marcas y logos de USAID descritos en el Anexo G del convenio.</a:t>
            </a:r>
          </a:p>
          <a:p>
            <a:pPr marL="0" indent="0" algn="just">
              <a:spcAft>
                <a:spcPts val="600"/>
              </a:spcAft>
              <a:buFont typeface="Arial"/>
              <a:buNone/>
            </a:pPr>
            <a:r>
              <a:rPr lang="es-MX" sz="1800" dirty="0">
                <a:solidFill>
                  <a:schemeClr val="tx1"/>
                </a:solidFill>
                <a:latin typeface="Century Gothic" panose="020B0502020202020204" pitchFamily="34" charset="0"/>
              </a:rPr>
              <a:t> </a:t>
            </a:r>
          </a:p>
          <a:p>
            <a:pPr marL="0" indent="0" algn="just">
              <a:spcAft>
                <a:spcPts val="600"/>
              </a:spcAft>
              <a:buNone/>
            </a:pPr>
            <a:r>
              <a:rPr lang="es-MX" sz="1800" b="1" dirty="0">
                <a:solidFill>
                  <a:schemeClr val="tx1"/>
                </a:solidFill>
                <a:latin typeface="Century Gothic" panose="020B0502020202020204" pitchFamily="34" charset="0"/>
              </a:rPr>
              <a:t>Logos </a:t>
            </a:r>
          </a:p>
          <a:p>
            <a:pPr algn="just">
              <a:spcAft>
                <a:spcPts val="600"/>
              </a:spcAft>
            </a:pPr>
            <a:r>
              <a:rPr lang="es-MX" sz="1800" dirty="0">
                <a:solidFill>
                  <a:schemeClr val="tx1"/>
                </a:solidFill>
                <a:latin typeface="Century Gothic" panose="020B0502020202020204" pitchFamily="34" charset="0"/>
              </a:rPr>
              <a:t>De USAID, </a:t>
            </a:r>
            <a:r>
              <a:rPr lang="es-MX" sz="1800" dirty="0" err="1">
                <a:solidFill>
                  <a:schemeClr val="tx1"/>
                </a:solidFill>
                <a:latin typeface="Century Gothic" panose="020B0502020202020204" pitchFamily="34" charset="0"/>
              </a:rPr>
              <a:t>Subgrantee</a:t>
            </a:r>
            <a:r>
              <a:rPr lang="es-MX" sz="1800" dirty="0">
                <a:solidFill>
                  <a:schemeClr val="tx1"/>
                </a:solidFill>
                <a:latin typeface="Century Gothic" panose="020B0502020202020204" pitchFamily="34" charset="0"/>
              </a:rPr>
              <a:t> y su propio logo en materiales externos.</a:t>
            </a:r>
          </a:p>
          <a:p>
            <a:pPr algn="just">
              <a:spcAft>
                <a:spcPts val="600"/>
              </a:spcAft>
            </a:pPr>
            <a:r>
              <a:rPr lang="es-MX" sz="1800" dirty="0">
                <a:solidFill>
                  <a:schemeClr val="tx1"/>
                </a:solidFill>
                <a:latin typeface="Century Gothic" panose="020B0502020202020204" pitchFamily="34" charset="0"/>
              </a:rPr>
              <a:t>De </a:t>
            </a:r>
            <a:r>
              <a:rPr lang="es-MX" sz="1800" dirty="0" err="1">
                <a:solidFill>
                  <a:schemeClr val="tx1"/>
                </a:solidFill>
                <a:latin typeface="Century Gothic" panose="020B0502020202020204" pitchFamily="34" charset="0"/>
              </a:rPr>
              <a:t>Subgrantee</a:t>
            </a:r>
            <a:r>
              <a:rPr lang="es-MX" sz="1800" dirty="0">
                <a:solidFill>
                  <a:schemeClr val="tx1"/>
                </a:solidFill>
                <a:latin typeface="Century Gothic" panose="020B0502020202020204" pitchFamily="34" charset="0"/>
              </a:rPr>
              <a:t> y de la propia organización en documentos internos.</a:t>
            </a:r>
          </a:p>
          <a:p>
            <a:pPr algn="just">
              <a:spcAft>
                <a:spcPts val="600"/>
              </a:spcAft>
            </a:pPr>
            <a:r>
              <a:rPr lang="es-MX" sz="1800" dirty="0">
                <a:solidFill>
                  <a:schemeClr val="tx1"/>
                </a:solidFill>
                <a:latin typeface="Century Gothic" panose="020B0502020202020204" pitchFamily="34" charset="0"/>
              </a:rPr>
              <a:t>De USAID en tamaño y dimensiones equivalentes al de la organización o de algún otro donante.</a:t>
            </a:r>
          </a:p>
          <a:p>
            <a:pPr algn="just">
              <a:spcAft>
                <a:spcPts val="600"/>
              </a:spcAft>
            </a:pPr>
            <a:endParaRPr lang="es-MX" sz="1800" dirty="0">
              <a:solidFill>
                <a:schemeClr val="tx1"/>
              </a:solidFill>
              <a:latin typeface="Century Gothic" panose="020B0502020202020204" pitchFamily="34" charset="0"/>
            </a:endParaRPr>
          </a:p>
          <a:p>
            <a:pPr marL="0" indent="0" algn="just">
              <a:spcAft>
                <a:spcPts val="600"/>
              </a:spcAft>
              <a:buNone/>
            </a:pPr>
            <a:r>
              <a:rPr lang="es-MX" sz="1800" b="1" dirty="0">
                <a:solidFill>
                  <a:schemeClr val="tx1"/>
                </a:solidFill>
                <a:latin typeface="Century Gothic" panose="020B0502020202020204" pitchFamily="34" charset="0"/>
              </a:rPr>
              <a:t>Distribución pública: </a:t>
            </a:r>
          </a:p>
          <a:p>
            <a:pPr algn="just">
              <a:spcAft>
                <a:spcPts val="600"/>
              </a:spcAft>
            </a:pPr>
            <a:r>
              <a:rPr lang="es-MX" sz="1800" dirty="0">
                <a:solidFill>
                  <a:schemeClr val="tx1"/>
                </a:solidFill>
                <a:latin typeface="Century Gothic" panose="020B0502020202020204" pitchFamily="34" charset="0"/>
              </a:rPr>
              <a:t>Presentar a </a:t>
            </a:r>
            <a:r>
              <a:rPr lang="es-MX" sz="1800" dirty="0" err="1">
                <a:solidFill>
                  <a:schemeClr val="tx1"/>
                </a:solidFill>
                <a:latin typeface="Century Gothic" panose="020B0502020202020204" pitchFamily="34" charset="0"/>
              </a:rPr>
              <a:t>Subgrantee</a:t>
            </a:r>
            <a:r>
              <a:rPr lang="es-MX" sz="1800" dirty="0">
                <a:solidFill>
                  <a:schemeClr val="tx1"/>
                </a:solidFill>
                <a:latin typeface="Century Gothic" panose="020B0502020202020204" pitchFamily="34" charset="0"/>
              </a:rPr>
              <a:t> para autorización los diseños de los materiales, previos a su publicación.</a:t>
            </a:r>
          </a:p>
          <a:p>
            <a:pPr algn="just">
              <a:spcAft>
                <a:spcPts val="600"/>
              </a:spcAft>
            </a:pPr>
            <a:r>
              <a:rPr lang="es-MX" sz="1800" dirty="0">
                <a:solidFill>
                  <a:schemeClr val="tx1"/>
                </a:solidFill>
                <a:latin typeface="Century Gothic" panose="020B0502020202020204" pitchFamily="34" charset="0"/>
              </a:rPr>
              <a:t>Entregar</a:t>
            </a:r>
            <a:r>
              <a:rPr lang="es-MX" sz="1800" b="1" dirty="0">
                <a:solidFill>
                  <a:schemeClr val="tx1"/>
                </a:solidFill>
                <a:latin typeface="Century Gothic" panose="020B0502020202020204" pitchFamily="34" charset="0"/>
              </a:rPr>
              <a:t> a </a:t>
            </a:r>
            <a:r>
              <a:rPr lang="es-MX" sz="1800" b="1" dirty="0" err="1">
                <a:solidFill>
                  <a:schemeClr val="tx1"/>
                </a:solidFill>
                <a:latin typeface="Century Gothic" panose="020B0502020202020204" pitchFamily="34" charset="0"/>
              </a:rPr>
              <a:t>Subgrantee</a:t>
            </a:r>
            <a:r>
              <a:rPr lang="es-MX" sz="1800" b="1" dirty="0">
                <a:solidFill>
                  <a:schemeClr val="tx1"/>
                </a:solidFill>
                <a:latin typeface="Century Gothic" panose="020B0502020202020204" pitchFamily="34" charset="0"/>
              </a:rPr>
              <a:t> copia electrónica </a:t>
            </a:r>
            <a:r>
              <a:rPr lang="es-MX" sz="1800" dirty="0">
                <a:solidFill>
                  <a:schemeClr val="tx1"/>
                </a:solidFill>
                <a:latin typeface="Century Gothic" panose="020B0502020202020204" pitchFamily="34" charset="0"/>
              </a:rPr>
              <a:t>de cualquier publicación junto con el reporte de actividades correspondiente a la fecha de publicación. </a:t>
            </a:r>
            <a:endParaRPr lang="es-MX" sz="1800" b="1" dirty="0">
              <a:solidFill>
                <a:schemeClr val="tx1"/>
              </a:solidFill>
              <a:latin typeface="Century Gothic" panose="020B0502020202020204" pitchFamily="34" charset="0"/>
            </a:endParaRPr>
          </a:p>
          <a:p>
            <a:pPr algn="just">
              <a:spcAft>
                <a:spcPts val="600"/>
              </a:spcAft>
            </a:pPr>
            <a:endParaRPr lang="es-MX" sz="1800" dirty="0">
              <a:solidFill>
                <a:schemeClr val="tx1"/>
              </a:solidFill>
              <a:latin typeface="Century Gothic" panose="020B0502020202020204" pitchFamily="34" charset="0"/>
            </a:endParaRPr>
          </a:p>
          <a:p>
            <a:pPr marL="0" indent="0" algn="just">
              <a:spcAft>
                <a:spcPts val="600"/>
              </a:spcAft>
              <a:buNone/>
            </a:pPr>
            <a:endParaRPr lang="es-MX" sz="1800" dirty="0">
              <a:solidFill>
                <a:schemeClr val="tx1"/>
              </a:solidFill>
            </a:endParaRPr>
          </a:p>
          <a:p>
            <a:pPr marL="0" indent="0" algn="just">
              <a:buNone/>
            </a:pPr>
            <a:endParaRPr lang="es-MX" sz="1800" dirty="0">
              <a:solidFill>
                <a:schemeClr val="tx1"/>
              </a:solidFill>
            </a:endParaRPr>
          </a:p>
          <a:p>
            <a:pPr marL="0" indent="0">
              <a:buNone/>
            </a:pPr>
            <a:endParaRPr lang="es-MX" sz="1800" b="1" dirty="0">
              <a:solidFill>
                <a:schemeClr val="tx1"/>
              </a:solidFill>
            </a:endParaRPr>
          </a:p>
          <a:p>
            <a:pPr marL="0" indent="0">
              <a:buNone/>
            </a:pPr>
            <a:endParaRPr lang="es-MX" sz="1800" dirty="0"/>
          </a:p>
          <a:p>
            <a:pPr marL="0" indent="0">
              <a:buNone/>
            </a:pPr>
            <a:endParaRPr lang="es-MX" sz="1800" dirty="0"/>
          </a:p>
          <a:p>
            <a:pPr marL="0" indent="0">
              <a:buNone/>
            </a:pPr>
            <a:endParaRPr lang="es-MX" sz="1800" dirty="0"/>
          </a:p>
          <a:p>
            <a:endParaRPr lang="es-MX" dirty="0"/>
          </a:p>
          <a:p>
            <a:endParaRPr lang="en-US" dirty="0"/>
          </a:p>
        </p:txBody>
      </p:sp>
    </p:spTree>
    <p:extLst>
      <p:ext uri="{BB962C8B-B14F-4D97-AF65-F5344CB8AC3E}">
        <p14:creationId xmlns:p14="http://schemas.microsoft.com/office/powerpoint/2010/main" val="390687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17157" y="1371600"/>
            <a:ext cx="8305800" cy="5486400"/>
          </a:xfrm>
        </p:spPr>
        <p:txBody>
          <a:bodyPr>
            <a:noAutofit/>
          </a:bodyPr>
          <a:lstStyle/>
          <a:p>
            <a:pPr algn="just"/>
            <a:r>
              <a:rPr lang="es-MX" sz="2000" dirty="0">
                <a:solidFill>
                  <a:schemeClr val="tx1"/>
                </a:solidFill>
                <a:latin typeface="Century Gothic" panose="020B0502020202020204" pitchFamily="34" charset="0"/>
              </a:rPr>
              <a:t>Demostrará el control eficiente y rendirá cuentas de los fondos, bienes y demás activos del proyecto.</a:t>
            </a:r>
          </a:p>
          <a:p>
            <a:pPr algn="just"/>
            <a:endParaRPr lang="es-MX" sz="2000" dirty="0">
              <a:solidFill>
                <a:schemeClr val="tx1"/>
              </a:solidFill>
              <a:latin typeface="Century Gothic" panose="020B0502020202020204" pitchFamily="34" charset="0"/>
            </a:endParaRPr>
          </a:p>
          <a:p>
            <a:pPr algn="just"/>
            <a:r>
              <a:rPr lang="es-MX" sz="2000" dirty="0">
                <a:solidFill>
                  <a:schemeClr val="tx1"/>
                </a:solidFill>
                <a:latin typeface="Century Gothic" panose="020B0502020202020204" pitchFamily="34" charset="0"/>
              </a:rPr>
              <a:t>Salvaguardará debidamente los activos para garantizar que sean empleados exclusivamente para los fines autorizados. </a:t>
            </a:r>
          </a:p>
          <a:p>
            <a:pPr algn="just"/>
            <a:endParaRPr lang="es-MX" sz="2000" dirty="0">
              <a:solidFill>
                <a:schemeClr val="tx1"/>
              </a:solidFill>
              <a:latin typeface="Century Gothic" panose="020B0502020202020204" pitchFamily="34" charset="0"/>
            </a:endParaRPr>
          </a:p>
          <a:p>
            <a:pPr algn="just"/>
            <a:r>
              <a:rPr lang="es-MX" sz="2000" dirty="0">
                <a:solidFill>
                  <a:schemeClr val="tx1"/>
                </a:solidFill>
                <a:latin typeface="Century Gothic" panose="020B0502020202020204" pitchFamily="34" charset="0"/>
              </a:rPr>
              <a:t>Identificará, separará, acumulará y registrará la totalidad de los costos incurridos conforme a la Subvención, e informará plenamente: costos reales, recibos, facturas, reportes de viajes, etcétera. </a:t>
            </a:r>
          </a:p>
          <a:p>
            <a:endParaRPr lang="en-US" sz="1600" dirty="0"/>
          </a:p>
          <a:p>
            <a:endParaRPr lang="es-MX" sz="900" dirty="0"/>
          </a:p>
          <a:p>
            <a:endParaRPr lang="es-MX" sz="900" dirty="0"/>
          </a:p>
          <a:p>
            <a:endParaRPr lang="es-MX" sz="1600" dirty="0"/>
          </a:p>
        </p:txBody>
      </p:sp>
      <p:sp>
        <p:nvSpPr>
          <p:cNvPr id="5" name="4 Marcador de número de diapositiva"/>
          <p:cNvSpPr>
            <a:spLocks noGrp="1"/>
          </p:cNvSpPr>
          <p:nvPr>
            <p:ph type="sldNum" sz="quarter" idx="4"/>
          </p:nvPr>
        </p:nvSpPr>
        <p:spPr/>
        <p:txBody>
          <a:bodyPr/>
          <a:lstStyle/>
          <a:p>
            <a:fld id="{42782948-4DBE-204D-AB9E-B65E067054AE}" type="slidenum">
              <a:rPr lang="en-US" smtClean="0"/>
              <a:pPr/>
              <a:t>15</a:t>
            </a:fld>
            <a:endParaRPr lang="en-US" dirty="0"/>
          </a:p>
        </p:txBody>
      </p:sp>
      <p:sp>
        <p:nvSpPr>
          <p:cNvPr id="6" name="5 Título"/>
          <p:cNvSpPr>
            <a:spLocks noGrp="1"/>
          </p:cNvSpPr>
          <p:nvPr>
            <p:ph type="title"/>
          </p:nvPr>
        </p:nvSpPr>
        <p:spPr>
          <a:xfrm>
            <a:off x="304800" y="361596"/>
            <a:ext cx="7620000" cy="830997"/>
          </a:xfrm>
        </p:spPr>
        <p:txBody>
          <a:bodyPr/>
          <a:lstStyle/>
          <a:p>
            <a:r>
              <a:rPr lang="en-US" sz="2400" b="1" dirty="0">
                <a:latin typeface="Century Gothic" panose="020B0502020202020204" pitchFamily="34" charset="0"/>
              </a:rPr>
              <a:t>1. Contrato:  </a:t>
            </a:r>
            <a:r>
              <a:rPr lang="es-MX" sz="2400" dirty="0">
                <a:latin typeface="Century Gothic" panose="020B0502020202020204" pitchFamily="34" charset="0"/>
              </a:rPr>
              <a:t>Sistema y procedimientos </a:t>
            </a:r>
            <a:r>
              <a:rPr lang="en-US" sz="2400" dirty="0" err="1">
                <a:latin typeface="Century Gothic" panose="020B0502020202020204" pitchFamily="34" charset="0"/>
              </a:rPr>
              <a:t>contables</a:t>
            </a:r>
            <a:r>
              <a:rPr lang="en-US" sz="2400" dirty="0">
                <a:latin typeface="Century Gothic" panose="020B0502020202020204" pitchFamily="34" charset="0"/>
              </a:rPr>
              <a:t> de la </a:t>
            </a:r>
            <a:r>
              <a:rPr lang="en-US" sz="2400" dirty="0" err="1">
                <a:latin typeface="Century Gothic" panose="020B0502020202020204" pitchFamily="34" charset="0"/>
              </a:rPr>
              <a:t>donataria</a:t>
            </a:r>
            <a:r>
              <a:rPr lang="en-US" sz="2400" dirty="0">
                <a:latin typeface="Century Gothic" panose="020B0502020202020204" pitchFamily="34" charset="0"/>
              </a:rPr>
              <a:t>.</a:t>
            </a:r>
          </a:p>
        </p:txBody>
      </p:sp>
    </p:spTree>
    <p:extLst>
      <p:ext uri="{BB962C8B-B14F-4D97-AF65-F5344CB8AC3E}">
        <p14:creationId xmlns:p14="http://schemas.microsoft.com/office/powerpoint/2010/main" val="188252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8346" y="1265336"/>
            <a:ext cx="8382000" cy="5029200"/>
          </a:xfrm>
        </p:spPr>
        <p:txBody>
          <a:bodyPr>
            <a:normAutofit/>
          </a:bodyPr>
          <a:lstStyle/>
          <a:p>
            <a:pPr algn="just"/>
            <a:endParaRPr lang="es-MX" sz="2000" dirty="0">
              <a:latin typeface="Century Gothic" panose="020B0502020202020204" pitchFamily="34" charset="0"/>
            </a:endParaRPr>
          </a:p>
          <a:p>
            <a:pPr algn="just"/>
            <a:endParaRPr lang="es-MX" sz="2000" dirty="0">
              <a:latin typeface="Century Gothic" panose="020B0502020202020204" pitchFamily="34" charset="0"/>
            </a:endParaRPr>
          </a:p>
          <a:p>
            <a:pPr algn="just"/>
            <a:r>
              <a:rPr lang="es-MX" sz="2000" dirty="0">
                <a:solidFill>
                  <a:schemeClr val="tx1"/>
                </a:solidFill>
                <a:latin typeface="Century Gothic" panose="020B0502020202020204" pitchFamily="34" charset="0"/>
              </a:rPr>
              <a:t>Retener y tener a disposición los registros contables y expedientes del proyecto por un periodo de 3 años.</a:t>
            </a:r>
          </a:p>
          <a:p>
            <a:pPr algn="just"/>
            <a:endParaRPr lang="es-MX" sz="2000" dirty="0">
              <a:solidFill>
                <a:schemeClr val="tx1"/>
              </a:solidFill>
              <a:latin typeface="Century Gothic" panose="020B0502020202020204" pitchFamily="34" charset="0"/>
            </a:endParaRPr>
          </a:p>
          <a:p>
            <a:pPr algn="just"/>
            <a:r>
              <a:rPr lang="es-MX" sz="2000" dirty="0">
                <a:solidFill>
                  <a:schemeClr val="tx1"/>
                </a:solidFill>
                <a:latin typeface="Century Gothic" panose="020B0502020202020204" pitchFamily="34" charset="0"/>
              </a:rPr>
              <a:t>Permitir el acceso a todos los registros financieros, reportes, y documentación relativa a la subvención. </a:t>
            </a:r>
          </a:p>
          <a:p>
            <a:endParaRPr lang="es-MX" sz="2000" dirty="0"/>
          </a:p>
        </p:txBody>
      </p:sp>
      <p:sp>
        <p:nvSpPr>
          <p:cNvPr id="5" name="4 Marcador de número de diapositiva"/>
          <p:cNvSpPr>
            <a:spLocks noGrp="1"/>
          </p:cNvSpPr>
          <p:nvPr>
            <p:ph type="sldNum" sz="quarter" idx="4"/>
          </p:nvPr>
        </p:nvSpPr>
        <p:spPr/>
        <p:txBody>
          <a:bodyPr/>
          <a:lstStyle/>
          <a:p>
            <a:fld id="{42782948-4DBE-204D-AB9E-B65E067054AE}" type="slidenum">
              <a:rPr lang="en-US" smtClean="0"/>
              <a:pPr/>
              <a:t>16</a:t>
            </a:fld>
            <a:endParaRPr lang="en-US" dirty="0"/>
          </a:p>
        </p:txBody>
      </p:sp>
      <p:sp>
        <p:nvSpPr>
          <p:cNvPr id="6" name="5 Título"/>
          <p:cNvSpPr>
            <a:spLocks noGrp="1"/>
          </p:cNvSpPr>
          <p:nvPr>
            <p:ph type="title"/>
          </p:nvPr>
        </p:nvSpPr>
        <p:spPr>
          <a:xfrm>
            <a:off x="358346" y="627221"/>
            <a:ext cx="7772400" cy="830997"/>
          </a:xfrm>
        </p:spPr>
        <p:txBody>
          <a:bodyPr/>
          <a:lstStyle/>
          <a:p>
            <a:r>
              <a:rPr lang="es-MX" sz="2400" b="1" dirty="0"/>
              <a:t>1. Contrato: </a:t>
            </a:r>
            <a:r>
              <a:rPr lang="es-MX" sz="2400" dirty="0"/>
              <a:t>Resguardo de registros y expedientes del proyecto</a:t>
            </a:r>
            <a:endParaRPr lang="en-US" sz="2400" dirty="0"/>
          </a:p>
        </p:txBody>
      </p:sp>
    </p:spTree>
    <p:extLst>
      <p:ext uri="{BB962C8B-B14F-4D97-AF65-F5344CB8AC3E}">
        <p14:creationId xmlns:p14="http://schemas.microsoft.com/office/powerpoint/2010/main" val="1939795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
          </p:nvPr>
        </p:nvSpPr>
        <p:spPr/>
        <p:txBody>
          <a:bodyPr/>
          <a:lstStyle/>
          <a:p>
            <a:fld id="{42782948-4DBE-204D-AB9E-B65E067054AE}" type="slidenum">
              <a:rPr lang="en-US" smtClean="0"/>
              <a:pPr/>
              <a:t>17</a:t>
            </a:fld>
            <a:endParaRPr lang="en-US" dirty="0"/>
          </a:p>
        </p:txBody>
      </p:sp>
      <p:sp>
        <p:nvSpPr>
          <p:cNvPr id="7" name="5 Título">
            <a:extLst>
              <a:ext uri="{FF2B5EF4-FFF2-40B4-BE49-F238E27FC236}">
                <a16:creationId xmlns:a16="http://schemas.microsoft.com/office/drawing/2014/main" id="{285FD94B-163F-489C-A09B-F8066C3C8F4A}"/>
              </a:ext>
            </a:extLst>
          </p:cNvPr>
          <p:cNvSpPr txBox="1">
            <a:spLocks/>
          </p:cNvSpPr>
          <p:nvPr/>
        </p:nvSpPr>
        <p:spPr>
          <a:xfrm>
            <a:off x="304800" y="706398"/>
            <a:ext cx="7772400" cy="830997"/>
          </a:xfrm>
          <a:prstGeom prst="rect">
            <a:avLst/>
          </a:prstGeom>
        </p:spPr>
        <p:txBody>
          <a:bodyPr vert="horz" lIns="91440" tIns="45720" rIns="91440" bIns="45720" rtlCol="0" anchor="b" anchorCtr="0">
            <a:spAutoFit/>
          </a:bodyPr>
          <a:lstStyle>
            <a:lvl1pPr algn="l" defTabSz="192881" rtl="0" eaLnBrk="1" latinLnBrk="0" hangingPunct="1">
              <a:spcBef>
                <a:spcPct val="0"/>
              </a:spcBef>
              <a:buNone/>
              <a:defRPr sz="1181" b="0" i="0" kern="1200">
                <a:solidFill>
                  <a:srgbClr val="BA0C2F"/>
                </a:solidFill>
                <a:latin typeface="Gill Sans MT"/>
                <a:ea typeface="+mj-ea"/>
                <a:cs typeface="Gill Sans MT"/>
              </a:defRPr>
            </a:lvl1pPr>
          </a:lstStyle>
          <a:p>
            <a:r>
              <a:rPr lang="en-US" sz="2400" b="1" dirty="0">
                <a:latin typeface="Century Gothic" panose="020B0502020202020204" pitchFamily="34" charset="0"/>
              </a:rPr>
              <a:t>1. Contrato: </a:t>
            </a:r>
            <a:r>
              <a:rPr lang="es-MX" sz="2400" dirty="0">
                <a:latin typeface="Century Gothic" panose="020B0502020202020204" pitchFamily="34" charset="0"/>
              </a:rPr>
              <a:t>Limitaciones sobre gastos/ Revisión del presupuesto obligado de la subvención</a:t>
            </a:r>
            <a:endParaRPr lang="en-US" sz="2400" dirty="0">
              <a:latin typeface="Century Gothic" panose="020B0502020202020204" pitchFamily="34" charset="0"/>
            </a:endParaRPr>
          </a:p>
        </p:txBody>
      </p:sp>
      <p:sp>
        <p:nvSpPr>
          <p:cNvPr id="3" name="Rectángulo 2">
            <a:extLst>
              <a:ext uri="{FF2B5EF4-FFF2-40B4-BE49-F238E27FC236}">
                <a16:creationId xmlns:a16="http://schemas.microsoft.com/office/drawing/2014/main" id="{AF432141-76B8-4D88-9850-9EF2878F3902}"/>
              </a:ext>
            </a:extLst>
          </p:cNvPr>
          <p:cNvSpPr/>
          <p:nvPr/>
        </p:nvSpPr>
        <p:spPr>
          <a:xfrm>
            <a:off x="381000" y="1506503"/>
            <a:ext cx="8001000" cy="3970318"/>
          </a:xfrm>
          <a:prstGeom prst="rect">
            <a:avLst/>
          </a:prstGeom>
        </p:spPr>
        <p:txBody>
          <a:bodyPr wrap="square">
            <a:spAutoFit/>
          </a:bodyPr>
          <a:lstStyle/>
          <a:p>
            <a:endParaRPr lang="en-US" dirty="0"/>
          </a:p>
          <a:p>
            <a:pPr algn="just"/>
            <a:r>
              <a:rPr lang="es-MX" dirty="0">
                <a:latin typeface="Century Gothic" panose="020B0502020202020204" pitchFamily="34" charset="0"/>
              </a:rPr>
              <a:t>El Beneficiario reportará las desviaciones del presupuesto y de los planes del proyecto y solicitará la aprobación previa de </a:t>
            </a:r>
            <a:r>
              <a:rPr lang="es-MX" dirty="0" err="1">
                <a:latin typeface="Century Gothic" panose="020B0502020202020204" pitchFamily="34" charset="0"/>
              </a:rPr>
              <a:t>SubgranteeA.C</a:t>
            </a:r>
            <a:r>
              <a:rPr lang="es-MX" dirty="0">
                <a:latin typeface="Century Gothic" panose="020B0502020202020204" pitchFamily="34" charset="0"/>
              </a:rPr>
              <a:t>. para lo siguiente:</a:t>
            </a:r>
          </a:p>
          <a:p>
            <a:pPr algn="just"/>
            <a:endParaRPr lang="es-MX" dirty="0">
              <a:latin typeface="Century Gothic" panose="020B0502020202020204" pitchFamily="34" charset="0"/>
            </a:endParaRPr>
          </a:p>
          <a:p>
            <a:pPr marL="400050" indent="-400050" algn="just">
              <a:buFontTx/>
              <a:buAutoNum type="romanLcParenR"/>
            </a:pPr>
            <a:r>
              <a:rPr lang="es-MX" dirty="0">
                <a:latin typeface="Century Gothic" panose="020B0502020202020204" pitchFamily="34" charset="0"/>
              </a:rPr>
              <a:t>Cualquier cambio en el alcance u objetivos del proyecto y que requieran reasignación de fondos entre líneas presupuestales;</a:t>
            </a:r>
          </a:p>
          <a:p>
            <a:pPr marL="400050" indent="-400050" algn="just">
              <a:buFontTx/>
              <a:buAutoNum type="romanLcParenR"/>
            </a:pPr>
            <a:endParaRPr lang="es-MX" dirty="0">
              <a:latin typeface="Century Gothic" panose="020B0502020202020204" pitchFamily="34" charset="0"/>
            </a:endParaRPr>
          </a:p>
          <a:p>
            <a:pPr marL="400050" indent="-400050" algn="just">
              <a:buFontTx/>
              <a:buAutoNum type="romanLcParenR"/>
            </a:pPr>
            <a:r>
              <a:rPr lang="es-MX" dirty="0">
                <a:latin typeface="Century Gothic" panose="020B0502020202020204" pitchFamily="34" charset="0"/>
              </a:rPr>
              <a:t>El otorgamiento o contratación de cualquier trabajo en términos de esta Subvención,</a:t>
            </a:r>
          </a:p>
          <a:p>
            <a:pPr marL="400050" indent="-400050" algn="just">
              <a:buFontTx/>
              <a:buAutoNum type="romanLcParenR"/>
            </a:pPr>
            <a:endParaRPr lang="es-MX" dirty="0">
              <a:latin typeface="Century Gothic" panose="020B0502020202020204" pitchFamily="34" charset="0"/>
            </a:endParaRPr>
          </a:p>
          <a:p>
            <a:pPr marL="400050" indent="-400050" algn="just">
              <a:buFontTx/>
              <a:buAutoNum type="romanLcParenR"/>
            </a:pPr>
            <a:r>
              <a:rPr lang="es-MX" dirty="0">
                <a:latin typeface="Century Gothic" panose="020B0502020202020204" pitchFamily="34" charset="0"/>
              </a:rPr>
              <a:t>Cualquier otro cambio que necesite la aprobación de USAID conforme a 2 CFR 200.308</a:t>
            </a:r>
          </a:p>
          <a:p>
            <a:pPr marL="400050" indent="-400050">
              <a:buAutoNum type="romanLcParenR"/>
            </a:pPr>
            <a:endParaRPr lang="en-US" dirty="0"/>
          </a:p>
        </p:txBody>
      </p:sp>
    </p:spTree>
    <p:extLst>
      <p:ext uri="{BB962C8B-B14F-4D97-AF65-F5344CB8AC3E}">
        <p14:creationId xmlns:p14="http://schemas.microsoft.com/office/powerpoint/2010/main" val="339506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4"/>
          </p:nvPr>
        </p:nvSpPr>
        <p:spPr/>
        <p:txBody>
          <a:bodyPr/>
          <a:lstStyle/>
          <a:p>
            <a:fld id="{42782948-4DBE-204D-AB9E-B65E067054AE}" type="slidenum">
              <a:rPr lang="en-US" smtClean="0"/>
              <a:pPr/>
              <a:t>18</a:t>
            </a:fld>
            <a:endParaRPr lang="en-US" dirty="0"/>
          </a:p>
        </p:txBody>
      </p:sp>
      <p:sp>
        <p:nvSpPr>
          <p:cNvPr id="6" name="Título 5"/>
          <p:cNvSpPr>
            <a:spLocks noGrp="1"/>
          </p:cNvSpPr>
          <p:nvPr>
            <p:ph type="title"/>
          </p:nvPr>
        </p:nvSpPr>
        <p:spPr>
          <a:xfrm>
            <a:off x="152400" y="520260"/>
            <a:ext cx="7772400" cy="643381"/>
          </a:xfrm>
        </p:spPr>
        <p:txBody>
          <a:bodyPr/>
          <a:lstStyle/>
          <a:p>
            <a:r>
              <a:rPr lang="es-MX" sz="2400" b="1" dirty="0">
                <a:latin typeface="Century Gothic" panose="020B0502020202020204" pitchFamily="34" charset="0"/>
              </a:rPr>
              <a:t>2. </a:t>
            </a:r>
            <a:r>
              <a:rPr lang="es-ES_tradnl" sz="2400" b="1" dirty="0">
                <a:latin typeface="Century Gothic" panose="020B0502020202020204" pitchFamily="34" charset="0"/>
              </a:rPr>
              <a:t>Entregables </a:t>
            </a:r>
            <a:r>
              <a:rPr lang="es-ES_tradnl" sz="2400" dirty="0">
                <a:latin typeface="Century Gothic" panose="020B0502020202020204" pitchFamily="34" charset="0"/>
              </a:rPr>
              <a:t>(a un mes de la firma del contrato)</a:t>
            </a:r>
            <a:br>
              <a:rPr lang="es-ES_tradnl" b="1" dirty="0"/>
            </a:br>
            <a:endParaRPr lang="es-MX" b="1" dirty="0"/>
          </a:p>
        </p:txBody>
      </p:sp>
      <p:sp>
        <p:nvSpPr>
          <p:cNvPr id="2" name="CuadroTexto 1">
            <a:extLst>
              <a:ext uri="{FF2B5EF4-FFF2-40B4-BE49-F238E27FC236}">
                <a16:creationId xmlns:a16="http://schemas.microsoft.com/office/drawing/2014/main" id="{B2BE98F3-39CD-704F-9F7F-706036DDD4BB}"/>
              </a:ext>
            </a:extLst>
          </p:cNvPr>
          <p:cNvSpPr txBox="1"/>
          <p:nvPr/>
        </p:nvSpPr>
        <p:spPr>
          <a:xfrm>
            <a:off x="457200" y="914400"/>
            <a:ext cx="8229600" cy="4524315"/>
          </a:xfrm>
          <a:prstGeom prst="rect">
            <a:avLst/>
          </a:prstGeom>
          <a:noFill/>
        </p:spPr>
        <p:txBody>
          <a:bodyPr wrap="square" rtlCol="0">
            <a:spAutoFit/>
          </a:bodyPr>
          <a:lstStyle/>
          <a:p>
            <a:endParaRPr lang="es-ES_tradnl" dirty="0">
              <a:latin typeface="Century Gothic" panose="020B0502020202020204" pitchFamily="34" charset="0"/>
            </a:endParaRPr>
          </a:p>
          <a:p>
            <a:pPr marL="342900" indent="-342900">
              <a:buFont typeface="+mj-lt"/>
              <a:buAutoNum type="alphaLcParenR"/>
            </a:pPr>
            <a:r>
              <a:rPr lang="es-MX" dirty="0">
                <a:latin typeface="Century Gothic" panose="020B0502020202020204" pitchFamily="34" charset="0"/>
              </a:rPr>
              <a:t>Plan Anual de Trabajo  </a:t>
            </a:r>
            <a:endParaRPr lang="es-ES_tradnl" dirty="0">
              <a:solidFill>
                <a:srgbClr val="FF0000"/>
              </a:solidFill>
              <a:latin typeface="Century Gothic" panose="020B0502020202020204" pitchFamily="34" charset="0"/>
            </a:endParaRPr>
          </a:p>
          <a:p>
            <a:pPr marL="342900" indent="-342900">
              <a:buFont typeface="+mj-lt"/>
              <a:buAutoNum type="alphaLcParenR"/>
            </a:pPr>
            <a:endParaRPr lang="es-MX" dirty="0">
              <a:latin typeface="Century Gothic" panose="020B0502020202020204" pitchFamily="34" charset="0"/>
            </a:endParaRPr>
          </a:p>
          <a:p>
            <a:pPr marL="342900" indent="-342900">
              <a:buFont typeface="+mj-lt"/>
              <a:buAutoNum type="alphaLcParenR"/>
            </a:pPr>
            <a:r>
              <a:rPr lang="es-MX" dirty="0">
                <a:latin typeface="Century Gothic" panose="020B0502020202020204" pitchFamily="34" charset="0"/>
              </a:rPr>
              <a:t>Plan de Monitoreo, Evaluación y Aprendizaje </a:t>
            </a:r>
            <a:endParaRPr lang="es-ES_tradnl" dirty="0">
              <a:solidFill>
                <a:srgbClr val="FF0000"/>
              </a:solidFill>
              <a:latin typeface="Century Gothic" panose="020B0502020202020204" pitchFamily="34" charset="0"/>
            </a:endParaRPr>
          </a:p>
          <a:p>
            <a:pPr marL="342900" indent="-342900">
              <a:buFont typeface="+mj-lt"/>
              <a:buAutoNum type="alphaLcParenR"/>
            </a:pPr>
            <a:endParaRPr lang="es-MX" dirty="0">
              <a:latin typeface="Century Gothic" panose="020B0502020202020204" pitchFamily="34" charset="0"/>
            </a:endParaRPr>
          </a:p>
          <a:p>
            <a:pPr marL="342900" indent="-342900">
              <a:buFont typeface="+mj-lt"/>
              <a:buAutoNum type="alphaLcParenR"/>
            </a:pPr>
            <a:r>
              <a:rPr lang="es-MX" dirty="0">
                <a:latin typeface="Century Gothic" panose="020B0502020202020204" pitchFamily="34" charset="0"/>
              </a:rPr>
              <a:t>Plan de Seguridad </a:t>
            </a:r>
          </a:p>
          <a:p>
            <a:pPr marL="342900" lvl="0" indent="-342900">
              <a:buFont typeface="+mj-lt"/>
              <a:buAutoNum type="alphaLcParenR"/>
            </a:pPr>
            <a:endParaRPr lang="es-MX" dirty="0">
              <a:latin typeface="Century Gothic" panose="020B0502020202020204" pitchFamily="34" charset="0"/>
            </a:endParaRPr>
          </a:p>
          <a:p>
            <a:pPr marL="342900" indent="-342900">
              <a:buFont typeface="+mj-lt"/>
              <a:buAutoNum type="alphaLcParenR"/>
            </a:pPr>
            <a:r>
              <a:rPr lang="es-MX" dirty="0">
                <a:latin typeface="Century Gothic" panose="020B0502020202020204" pitchFamily="34" charset="0"/>
              </a:rPr>
              <a:t>Plan de Uso de Logo y Marca de USAID </a:t>
            </a:r>
          </a:p>
          <a:p>
            <a:pPr marL="342900" lvl="0" indent="-342900">
              <a:buFont typeface="+mj-lt"/>
              <a:buAutoNum type="alphaLcParenR"/>
            </a:pPr>
            <a:endParaRPr lang="es-MX" dirty="0">
              <a:latin typeface="Century Gothic" panose="020B0502020202020204" pitchFamily="34" charset="0"/>
            </a:endParaRPr>
          </a:p>
          <a:p>
            <a:pPr marL="285750" indent="-285750">
              <a:lnSpc>
                <a:spcPct val="150000"/>
              </a:lnSpc>
              <a:buFont typeface="Arial" panose="020B0604020202020204" pitchFamily="34" charset="0"/>
              <a:buChar char="•"/>
            </a:pPr>
            <a:endParaRPr lang="es-MX" dirty="0">
              <a:latin typeface="Century Gothic" panose="020B0502020202020204" pitchFamily="34" charset="0"/>
            </a:endParaRPr>
          </a:p>
          <a:p>
            <a:pPr marL="285750" indent="-285750">
              <a:lnSpc>
                <a:spcPct val="150000"/>
              </a:lnSpc>
              <a:buFont typeface="Arial" panose="020B0604020202020204" pitchFamily="34" charset="0"/>
              <a:buChar char="•"/>
            </a:pPr>
            <a:r>
              <a:rPr lang="es-MX" dirty="0">
                <a:latin typeface="Century Gothic" panose="020B0502020202020204" pitchFamily="34" charset="0"/>
              </a:rPr>
              <a:t>Cubrirán todo el periodo del proyecto. </a:t>
            </a:r>
          </a:p>
          <a:p>
            <a:pPr marL="285750" indent="-285750">
              <a:lnSpc>
                <a:spcPct val="150000"/>
              </a:lnSpc>
              <a:buFont typeface="Arial" panose="020B0604020202020204" pitchFamily="34" charset="0"/>
              <a:buChar char="•"/>
            </a:pPr>
            <a:r>
              <a:rPr lang="es-MX" dirty="0">
                <a:latin typeface="Century Gothic" panose="020B0502020202020204" pitchFamily="34" charset="0"/>
              </a:rPr>
              <a:t>Si hay ajustes, presentarlos antes de ponerlos en marcha.</a:t>
            </a:r>
            <a:endParaRPr lang="es-MX" b="1" dirty="0">
              <a:latin typeface="Century Gothic" panose="020B0502020202020204" pitchFamily="34" charset="0"/>
            </a:endParaRPr>
          </a:p>
          <a:p>
            <a:pPr lvl="0">
              <a:lnSpc>
                <a:spcPct val="150000"/>
              </a:lnSpc>
            </a:pPr>
            <a:endParaRPr lang="es-MX" dirty="0"/>
          </a:p>
          <a:p>
            <a:pPr marL="800100" lvl="1" indent="-342900">
              <a:buFont typeface="+mj-lt"/>
              <a:buAutoNum type="alphaLcParenR"/>
            </a:pPr>
            <a:endParaRPr lang="es-ES_tradnl" dirty="0"/>
          </a:p>
        </p:txBody>
      </p:sp>
    </p:spTree>
    <p:extLst>
      <p:ext uri="{BB962C8B-B14F-4D97-AF65-F5344CB8AC3E}">
        <p14:creationId xmlns:p14="http://schemas.microsoft.com/office/powerpoint/2010/main" val="145183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33702737-96F7-4102-A5EF-56153C94EE44}"/>
              </a:ext>
            </a:extLst>
          </p:cNvPr>
          <p:cNvSpPr>
            <a:spLocks noGrp="1"/>
          </p:cNvSpPr>
          <p:nvPr>
            <p:ph type="dt" sz="half" idx="2"/>
          </p:nvPr>
        </p:nvSpPr>
        <p:spPr/>
        <p:txBody>
          <a:bodyPr/>
          <a:lstStyle/>
          <a:p>
            <a:fld id="{414FB1AD-D69E-B741-965A-0BAE826C2FA6}" type="datetime1">
              <a:rPr lang="en-US" smtClean="0"/>
              <a:pPr/>
              <a:t>5/29/2020</a:t>
            </a:fld>
            <a:endParaRPr lang="en-US" dirty="0"/>
          </a:p>
        </p:txBody>
      </p:sp>
      <p:sp>
        <p:nvSpPr>
          <p:cNvPr id="4" name="Marcador de pie de página 3">
            <a:extLst>
              <a:ext uri="{FF2B5EF4-FFF2-40B4-BE49-F238E27FC236}">
                <a16:creationId xmlns:a16="http://schemas.microsoft.com/office/drawing/2014/main" id="{A3735B03-02CA-4405-8227-6C4D22059562}"/>
              </a:ext>
            </a:extLst>
          </p:cNvPr>
          <p:cNvSpPr>
            <a:spLocks noGrp="1"/>
          </p:cNvSpPr>
          <p:nvPr>
            <p:ph type="ftr" sz="quarter" idx="3"/>
          </p:nvPr>
        </p:nvSpPr>
        <p:spPr/>
        <p:txBody>
          <a:bodyPr/>
          <a:lstStyle/>
          <a:p>
            <a:r>
              <a:rPr lang="en-US" dirty="0"/>
              <a:t>FOOTER GOES HERE</a:t>
            </a:r>
          </a:p>
        </p:txBody>
      </p:sp>
      <p:sp>
        <p:nvSpPr>
          <p:cNvPr id="5" name="Marcador de número de diapositiva 4">
            <a:extLst>
              <a:ext uri="{FF2B5EF4-FFF2-40B4-BE49-F238E27FC236}">
                <a16:creationId xmlns:a16="http://schemas.microsoft.com/office/drawing/2014/main" id="{A468DADC-741F-4594-B63B-502729E410EA}"/>
              </a:ext>
            </a:extLst>
          </p:cNvPr>
          <p:cNvSpPr>
            <a:spLocks noGrp="1"/>
          </p:cNvSpPr>
          <p:nvPr>
            <p:ph type="sldNum" sz="quarter" idx="4"/>
          </p:nvPr>
        </p:nvSpPr>
        <p:spPr/>
        <p:txBody>
          <a:bodyPr/>
          <a:lstStyle/>
          <a:p>
            <a:fld id="{42782948-4DBE-204D-AB9E-B65E067054AE}" type="slidenum">
              <a:rPr lang="en-US" smtClean="0"/>
              <a:pPr/>
              <a:t>19</a:t>
            </a:fld>
            <a:endParaRPr lang="en-US" dirty="0"/>
          </a:p>
        </p:txBody>
      </p:sp>
      <p:sp>
        <p:nvSpPr>
          <p:cNvPr id="6" name="Título 5">
            <a:extLst>
              <a:ext uri="{FF2B5EF4-FFF2-40B4-BE49-F238E27FC236}">
                <a16:creationId xmlns:a16="http://schemas.microsoft.com/office/drawing/2014/main" id="{28E3CD05-2D0A-4091-988E-4897B07D43D5}"/>
              </a:ext>
            </a:extLst>
          </p:cNvPr>
          <p:cNvSpPr>
            <a:spLocks noGrp="1"/>
          </p:cNvSpPr>
          <p:nvPr>
            <p:ph type="title"/>
          </p:nvPr>
        </p:nvSpPr>
        <p:spPr>
          <a:xfrm>
            <a:off x="152400" y="-40482"/>
            <a:ext cx="7515225" cy="954107"/>
          </a:xfrm>
        </p:spPr>
        <p:txBody>
          <a:bodyPr/>
          <a:lstStyle/>
          <a:p>
            <a:br>
              <a:rPr lang="es-MX" sz="2800" b="1" dirty="0">
                <a:latin typeface="Century Gothic" panose="020B0502020202020204" pitchFamily="34" charset="0"/>
              </a:rPr>
            </a:br>
            <a:r>
              <a:rPr lang="es-MX" sz="2800" b="1" dirty="0">
                <a:latin typeface="Century Gothic" panose="020B0502020202020204" pitchFamily="34" charset="0"/>
              </a:rPr>
              <a:t> 3. Informes programáticos.</a:t>
            </a:r>
          </a:p>
        </p:txBody>
      </p:sp>
      <p:sp>
        <p:nvSpPr>
          <p:cNvPr id="7" name="Marcador de contenido 6">
            <a:extLst>
              <a:ext uri="{FF2B5EF4-FFF2-40B4-BE49-F238E27FC236}">
                <a16:creationId xmlns:a16="http://schemas.microsoft.com/office/drawing/2014/main" id="{F41222EC-7B53-6645-B962-4DB748E587B5}"/>
              </a:ext>
            </a:extLst>
          </p:cNvPr>
          <p:cNvSpPr>
            <a:spLocks noGrp="1"/>
          </p:cNvSpPr>
          <p:nvPr>
            <p:ph idx="1"/>
          </p:nvPr>
        </p:nvSpPr>
        <p:spPr>
          <a:xfrm>
            <a:off x="304800" y="1143000"/>
            <a:ext cx="7772400" cy="4572000"/>
          </a:xfrm>
        </p:spPr>
        <p:txBody>
          <a:bodyPr>
            <a:normAutofit/>
          </a:bodyPr>
          <a:lstStyle/>
          <a:p>
            <a:r>
              <a:rPr lang="es-ES_tradnl" sz="1800" b="1" dirty="0">
                <a:solidFill>
                  <a:schemeClr val="tx1"/>
                </a:solidFill>
                <a:latin typeface="Century Gothic" panose="020B0502020202020204" pitchFamily="34" charset="0"/>
              </a:rPr>
              <a:t>Tres tipos de reportes operativo:</a:t>
            </a:r>
          </a:p>
          <a:p>
            <a:endParaRPr lang="es-ES_tradnl" sz="1800" dirty="0">
              <a:solidFill>
                <a:schemeClr val="tx1"/>
              </a:solidFill>
              <a:latin typeface="Century Gothic" panose="020B0502020202020204" pitchFamily="34" charset="0"/>
            </a:endParaRPr>
          </a:p>
          <a:p>
            <a:pPr marL="342900" indent="-342900">
              <a:buFont typeface="Arial"/>
              <a:buAutoNum type="arabicPeriod"/>
            </a:pPr>
            <a:r>
              <a:rPr lang="es-ES_tradnl" sz="1800" b="1" dirty="0">
                <a:solidFill>
                  <a:schemeClr val="tx1"/>
                </a:solidFill>
                <a:latin typeface="Century Gothic" panose="020B0502020202020204" pitchFamily="34" charset="0"/>
              </a:rPr>
              <a:t>Mensuales.</a:t>
            </a:r>
            <a:r>
              <a:rPr lang="es-ES_tradnl" sz="1800" dirty="0">
                <a:solidFill>
                  <a:schemeClr val="tx1"/>
                </a:solidFill>
                <a:latin typeface="Century Gothic" panose="020B0502020202020204" pitchFamily="34" charset="0"/>
              </a:rPr>
              <a:t>  Se reportan actividades. </a:t>
            </a:r>
          </a:p>
          <a:p>
            <a:pPr marL="0" indent="0">
              <a:buNone/>
            </a:pPr>
            <a:r>
              <a:rPr lang="es-ES_tradnl" sz="1800" dirty="0">
                <a:solidFill>
                  <a:schemeClr val="tx1"/>
                </a:solidFill>
                <a:latin typeface="Century Gothic" panose="020B0502020202020204" pitchFamily="34" charset="0"/>
              </a:rPr>
              <a:t>Se entrega el día 5 de cada mes, independientemente del reporte </a:t>
            </a:r>
            <a:r>
              <a:rPr lang="es-ES_tradnl" sz="1800" dirty="0" err="1">
                <a:solidFill>
                  <a:schemeClr val="tx1"/>
                </a:solidFill>
                <a:latin typeface="Century Gothic" panose="020B0502020202020204" pitchFamily="34" charset="0"/>
              </a:rPr>
              <a:t>trimestral.Anexo</a:t>
            </a:r>
            <a:r>
              <a:rPr lang="es-ES_tradnl" sz="1800" dirty="0">
                <a:solidFill>
                  <a:schemeClr val="tx1"/>
                </a:solidFill>
                <a:latin typeface="Century Gothic" panose="020B0502020202020204" pitchFamily="34" charset="0"/>
              </a:rPr>
              <a:t> L-Logros</a:t>
            </a:r>
          </a:p>
          <a:p>
            <a:pPr marL="0" indent="0">
              <a:buNone/>
            </a:pPr>
            <a:endParaRPr lang="es-ES_tradnl" sz="1800" dirty="0">
              <a:solidFill>
                <a:schemeClr val="tx1"/>
              </a:solidFill>
              <a:latin typeface="Century Gothic" panose="020B0502020202020204" pitchFamily="34" charset="0"/>
            </a:endParaRPr>
          </a:p>
          <a:p>
            <a:pPr marL="0" indent="0">
              <a:buNone/>
            </a:pPr>
            <a:r>
              <a:rPr lang="es-ES_tradnl" sz="1800" dirty="0">
                <a:solidFill>
                  <a:schemeClr val="tx1"/>
                </a:solidFill>
                <a:latin typeface="Century Gothic" panose="020B0502020202020204" pitchFamily="34" charset="0"/>
              </a:rPr>
              <a:t>2. </a:t>
            </a:r>
            <a:r>
              <a:rPr lang="es-ES_tradnl" sz="1800" b="1" dirty="0">
                <a:solidFill>
                  <a:schemeClr val="tx1"/>
                </a:solidFill>
                <a:latin typeface="Century Gothic" panose="020B0502020202020204" pitchFamily="34" charset="0"/>
              </a:rPr>
              <a:t>Trimestrales. </a:t>
            </a:r>
            <a:r>
              <a:rPr lang="es-ES_tradnl" sz="1800" dirty="0">
                <a:solidFill>
                  <a:schemeClr val="tx1"/>
                </a:solidFill>
                <a:latin typeface="Century Gothic" panose="020B0502020202020204" pitchFamily="34" charset="0"/>
              </a:rPr>
              <a:t>Progreso alcanzado hacia los resultados esperados. </a:t>
            </a:r>
          </a:p>
          <a:p>
            <a:pPr marL="0" indent="0">
              <a:buNone/>
            </a:pPr>
            <a:endParaRPr lang="es-ES_tradnl" sz="1800" dirty="0">
              <a:solidFill>
                <a:schemeClr val="tx1"/>
              </a:solidFill>
              <a:latin typeface="Century Gothic" panose="020B0502020202020204" pitchFamily="34" charset="0"/>
            </a:endParaRPr>
          </a:p>
          <a:p>
            <a:pPr marL="0" indent="0">
              <a:buNone/>
            </a:pPr>
            <a:r>
              <a:rPr lang="es-ES_tradnl" sz="1800" dirty="0">
                <a:solidFill>
                  <a:schemeClr val="tx1"/>
                </a:solidFill>
                <a:latin typeface="Century Gothic" panose="020B0502020202020204" pitchFamily="34" charset="0"/>
              </a:rPr>
              <a:t>3. </a:t>
            </a:r>
            <a:r>
              <a:rPr lang="es-ES_tradnl" sz="1800" b="1" dirty="0">
                <a:solidFill>
                  <a:schemeClr val="tx1"/>
                </a:solidFill>
                <a:latin typeface="Century Gothic" panose="020B0502020202020204" pitchFamily="34" charset="0"/>
              </a:rPr>
              <a:t>Anual.</a:t>
            </a:r>
            <a:r>
              <a:rPr lang="es-ES_tradnl" sz="1800" dirty="0">
                <a:solidFill>
                  <a:schemeClr val="tx1"/>
                </a:solidFill>
                <a:latin typeface="Century Gothic" panose="020B0502020202020204" pitchFamily="34" charset="0"/>
              </a:rPr>
              <a:t> Logro de metas totales del proyecto. </a:t>
            </a:r>
            <a:endParaRPr lang="es-ES_tradnl" sz="1800" dirty="0"/>
          </a:p>
          <a:p>
            <a:pPr marL="0" indent="0">
              <a:buNone/>
            </a:pPr>
            <a:endParaRPr lang="es-ES_tradnl" sz="1800" dirty="0"/>
          </a:p>
        </p:txBody>
      </p:sp>
    </p:spTree>
    <p:extLst>
      <p:ext uri="{BB962C8B-B14F-4D97-AF65-F5344CB8AC3E}">
        <p14:creationId xmlns:p14="http://schemas.microsoft.com/office/powerpoint/2010/main" val="218420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2"/>
          </p:nvPr>
        </p:nvSpPr>
        <p:spPr/>
        <p:txBody>
          <a:bodyPr/>
          <a:lstStyle/>
          <a:p>
            <a:fld id="{193355D5-F1DA-0F48-9E7E-0A3FEBF9FF84}" type="datetime1">
              <a:rPr lang="en-US" smtClean="0"/>
              <a:pPr/>
              <a:t>5/29/2020</a:t>
            </a:fld>
            <a:endParaRPr lang="en-US" dirty="0"/>
          </a:p>
        </p:txBody>
      </p:sp>
      <p:sp>
        <p:nvSpPr>
          <p:cNvPr id="6" name="5 Marcador de número de diapositiva"/>
          <p:cNvSpPr>
            <a:spLocks noGrp="1"/>
          </p:cNvSpPr>
          <p:nvPr>
            <p:ph type="sldNum" sz="quarter" idx="4"/>
          </p:nvPr>
        </p:nvSpPr>
        <p:spPr/>
        <p:txBody>
          <a:bodyPr/>
          <a:lstStyle/>
          <a:p>
            <a:fld id="{42782948-4DBE-204D-AB9E-B65E067054AE}" type="slidenum">
              <a:rPr lang="en-US" smtClean="0"/>
              <a:pPr/>
              <a:t>2</a:t>
            </a:fld>
            <a:endParaRPr lang="en-US" dirty="0"/>
          </a:p>
        </p:txBody>
      </p:sp>
      <p:sp>
        <p:nvSpPr>
          <p:cNvPr id="7" name="6 Título"/>
          <p:cNvSpPr>
            <a:spLocks noGrp="1"/>
          </p:cNvSpPr>
          <p:nvPr>
            <p:ph type="title"/>
          </p:nvPr>
        </p:nvSpPr>
        <p:spPr>
          <a:xfrm>
            <a:off x="298048" y="426423"/>
            <a:ext cx="7772400" cy="861774"/>
          </a:xfrm>
        </p:spPr>
        <p:txBody>
          <a:bodyPr/>
          <a:lstStyle/>
          <a:p>
            <a:br>
              <a:rPr lang="es-MX" sz="2400" dirty="0"/>
            </a:br>
            <a:r>
              <a:rPr lang="es-MX" sz="2600" b="1" dirty="0">
                <a:latin typeface="Century Gothic" panose="020B0502020202020204" pitchFamily="34" charset="0"/>
              </a:rPr>
              <a:t>OBJETIVOS DE LA SESION DE INTRODUCCIÓN.</a:t>
            </a:r>
            <a:endParaRPr lang="en-US" sz="2600" b="1" dirty="0">
              <a:latin typeface="Century Gothic" panose="020B0502020202020204" pitchFamily="34" charset="0"/>
            </a:endParaRPr>
          </a:p>
        </p:txBody>
      </p:sp>
      <p:sp>
        <p:nvSpPr>
          <p:cNvPr id="10" name="Rectangle 1"/>
          <p:cNvSpPr>
            <a:spLocks noChangeArrowheads="1"/>
          </p:cNvSpPr>
          <p:nvPr/>
        </p:nvSpPr>
        <p:spPr bwMode="auto">
          <a:xfrm>
            <a:off x="1719263" y="35705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 name="9 Marcador de contenido">
            <a:extLst>
              <a:ext uri="{FF2B5EF4-FFF2-40B4-BE49-F238E27FC236}">
                <a16:creationId xmlns:a16="http://schemas.microsoft.com/office/drawing/2014/main" id="{5B830DCC-51EF-46E0-8924-89BFA3EE3CED}"/>
              </a:ext>
            </a:extLst>
          </p:cNvPr>
          <p:cNvSpPr>
            <a:spLocks noGrp="1"/>
          </p:cNvSpPr>
          <p:nvPr>
            <p:ph idx="1"/>
          </p:nvPr>
        </p:nvSpPr>
        <p:spPr>
          <a:xfrm>
            <a:off x="298048" y="1371599"/>
            <a:ext cx="7931552" cy="5080075"/>
          </a:xfrm>
        </p:spPr>
        <p:txBody>
          <a:bodyPr>
            <a:normAutofit/>
          </a:bodyPr>
          <a:lstStyle/>
          <a:p>
            <a:pPr marL="0" indent="0" algn="just">
              <a:buNone/>
            </a:pPr>
            <a:endParaRPr lang="es-MX" sz="1900" dirty="0">
              <a:solidFill>
                <a:schemeClr val="tx1">
                  <a:lumMod val="75000"/>
                  <a:lumOff val="25000"/>
                </a:schemeClr>
              </a:solidFill>
              <a:latin typeface="Century Gothic" panose="020B0502020202020204" pitchFamily="34" charset="0"/>
            </a:endParaRPr>
          </a:p>
          <a:p>
            <a:pPr marL="457200" indent="-457200" algn="just">
              <a:buAutoNum type="arabicPeriod"/>
            </a:pPr>
            <a:r>
              <a:rPr lang="es-MX" sz="1900" dirty="0">
                <a:solidFill>
                  <a:schemeClr val="tx1"/>
                </a:solidFill>
                <a:latin typeface="Century Gothic" panose="020B0502020202020204" pitchFamily="34" charset="0"/>
              </a:rPr>
              <a:t>Identificar las </a:t>
            </a:r>
            <a:r>
              <a:rPr lang="es-MX" sz="1900" b="1" dirty="0">
                <a:solidFill>
                  <a:schemeClr val="tx1"/>
                </a:solidFill>
                <a:latin typeface="Century Gothic" panose="020B0502020202020204" pitchFamily="34" charset="0"/>
              </a:rPr>
              <a:t>partes importantes del contrato.</a:t>
            </a:r>
          </a:p>
          <a:p>
            <a:pPr marL="457200" indent="-457200" algn="just">
              <a:buAutoNum type="arabicPeriod"/>
            </a:pPr>
            <a:endParaRPr lang="es-MX" sz="1900" dirty="0">
              <a:solidFill>
                <a:schemeClr val="tx1"/>
              </a:solidFill>
              <a:latin typeface="Century Gothic" panose="020B0502020202020204" pitchFamily="34" charset="0"/>
            </a:endParaRPr>
          </a:p>
          <a:p>
            <a:pPr marL="457200" indent="-457200" algn="just">
              <a:buFont typeface="Arial"/>
              <a:buAutoNum type="arabicPeriod"/>
            </a:pPr>
            <a:r>
              <a:rPr lang="es-MX" sz="1900" dirty="0">
                <a:solidFill>
                  <a:schemeClr val="tx1"/>
                </a:solidFill>
                <a:latin typeface="Century Gothic" panose="020B0502020202020204" pitchFamily="34" charset="0"/>
              </a:rPr>
              <a:t>Identificar los </a:t>
            </a:r>
            <a:r>
              <a:rPr lang="es-MX" sz="1900" b="1" dirty="0">
                <a:solidFill>
                  <a:schemeClr val="tx1"/>
                </a:solidFill>
                <a:latin typeface="Century Gothic" panose="020B0502020202020204" pitchFamily="34" charset="0"/>
              </a:rPr>
              <a:t>documentos y entregables que la organización </a:t>
            </a:r>
            <a:r>
              <a:rPr lang="es-MX" sz="1900" dirty="0">
                <a:solidFill>
                  <a:schemeClr val="tx1"/>
                </a:solidFill>
                <a:latin typeface="Century Gothic" panose="020B0502020202020204" pitchFamily="34" charset="0"/>
              </a:rPr>
              <a:t>deberá presentar, sus características y fechas de entrega.</a:t>
            </a:r>
          </a:p>
          <a:p>
            <a:pPr marL="457200" indent="-457200" algn="just">
              <a:buFont typeface="Arial"/>
              <a:buAutoNum type="arabicPeriod"/>
            </a:pPr>
            <a:endParaRPr lang="es-MX" sz="1900" dirty="0">
              <a:solidFill>
                <a:schemeClr val="tx1"/>
              </a:solidFill>
              <a:latin typeface="Century Gothic" panose="020B0502020202020204" pitchFamily="34" charset="0"/>
            </a:endParaRPr>
          </a:p>
          <a:p>
            <a:pPr marL="457200" indent="-457200" algn="just">
              <a:buAutoNum type="arabicPeriod"/>
            </a:pPr>
            <a:r>
              <a:rPr lang="es-MX" sz="1900" dirty="0">
                <a:solidFill>
                  <a:schemeClr val="tx1"/>
                </a:solidFill>
                <a:latin typeface="Century Gothic" panose="020B0502020202020204" pitchFamily="34" charset="0"/>
              </a:rPr>
              <a:t>Describir el proceso para </a:t>
            </a:r>
            <a:r>
              <a:rPr lang="es-MX" sz="1900" b="1" dirty="0">
                <a:solidFill>
                  <a:schemeClr val="tx1"/>
                </a:solidFill>
                <a:latin typeface="Century Gothic" panose="020B0502020202020204" pitchFamily="34" charset="0"/>
              </a:rPr>
              <a:t>presentar los reportes operativos y financieros</a:t>
            </a:r>
            <a:r>
              <a:rPr lang="es-MX" sz="1900" dirty="0">
                <a:solidFill>
                  <a:schemeClr val="tx1"/>
                </a:solidFill>
                <a:latin typeface="Century Gothic" panose="020B0502020202020204" pitchFamily="34" charset="0"/>
              </a:rPr>
              <a:t>, sus fechas de entrega y formatos.</a:t>
            </a:r>
          </a:p>
          <a:p>
            <a:pPr marL="457200" indent="-457200" algn="just">
              <a:buAutoNum type="arabicPeriod"/>
            </a:pPr>
            <a:endParaRPr lang="es-MX" sz="1900" dirty="0">
              <a:solidFill>
                <a:schemeClr val="tx1"/>
              </a:solidFill>
              <a:latin typeface="Century Gothic" panose="020B0502020202020204" pitchFamily="34" charset="0"/>
            </a:endParaRPr>
          </a:p>
          <a:p>
            <a:pPr marL="457200" indent="-457200" algn="just">
              <a:buAutoNum type="arabicPeriod"/>
            </a:pPr>
            <a:r>
              <a:rPr lang="es-MX" sz="1900" dirty="0">
                <a:solidFill>
                  <a:schemeClr val="tx1"/>
                </a:solidFill>
                <a:latin typeface="Century Gothic" panose="020B0502020202020204" pitchFamily="34" charset="0"/>
              </a:rPr>
              <a:t>Introducir el </a:t>
            </a:r>
            <a:r>
              <a:rPr lang="es-MX" sz="1900" b="1" dirty="0">
                <a:solidFill>
                  <a:schemeClr val="tx1"/>
                </a:solidFill>
                <a:latin typeface="Century Gothic" panose="020B0502020202020204" pitchFamily="34" charset="0"/>
              </a:rPr>
              <a:t>componente de fortalecimiento institucional </a:t>
            </a:r>
            <a:r>
              <a:rPr lang="es-MX" sz="1900" dirty="0">
                <a:solidFill>
                  <a:schemeClr val="tx1"/>
                </a:solidFill>
                <a:latin typeface="Century Gothic" panose="020B0502020202020204" pitchFamily="34" charset="0"/>
              </a:rPr>
              <a:t>y describir el proceso general de colaboración.</a:t>
            </a:r>
          </a:p>
          <a:p>
            <a:pPr marL="457200" indent="-457200" algn="just">
              <a:buAutoNum type="arabicPeriod"/>
            </a:pPr>
            <a:endParaRPr lang="es-MX" sz="1900" dirty="0">
              <a:solidFill>
                <a:schemeClr val="tx1"/>
              </a:solidFill>
              <a:latin typeface="Century Gothic" panose="020B0502020202020204" pitchFamily="34" charset="0"/>
            </a:endParaRPr>
          </a:p>
          <a:p>
            <a:pPr marL="457200" indent="-457200" algn="just">
              <a:buAutoNum type="arabicPeriod"/>
            </a:pPr>
            <a:r>
              <a:rPr lang="es-MX" sz="1900" dirty="0">
                <a:solidFill>
                  <a:schemeClr val="tx1"/>
                </a:solidFill>
                <a:latin typeface="Century Gothic" panose="020B0502020202020204" pitchFamily="34" charset="0"/>
              </a:rPr>
              <a:t>Revisar el evento de arranque en </a:t>
            </a:r>
            <a:r>
              <a:rPr lang="es-MX" sz="1900" dirty="0" err="1">
                <a:solidFill>
                  <a:schemeClr val="tx1"/>
                </a:solidFill>
                <a:latin typeface="Century Gothic" panose="020B0502020202020204" pitchFamily="34" charset="0"/>
              </a:rPr>
              <a:t>XXXX</a:t>
            </a:r>
            <a:r>
              <a:rPr lang="es-MX" sz="1900" dirty="0">
                <a:solidFill>
                  <a:schemeClr val="tx1">
                    <a:lumMod val="75000"/>
                    <a:lumOff val="25000"/>
                  </a:schemeClr>
                </a:solidFill>
                <a:latin typeface="Century Gothic" panose="020B0502020202020204" pitchFamily="34" charset="0"/>
              </a:rPr>
              <a:t>.</a:t>
            </a:r>
          </a:p>
          <a:p>
            <a:pPr marL="0" indent="0">
              <a:buNone/>
            </a:pPr>
            <a:endParaRPr lang="es-MX" sz="2400" dirty="0"/>
          </a:p>
        </p:txBody>
      </p:sp>
    </p:spTree>
    <p:extLst>
      <p:ext uri="{BB962C8B-B14F-4D97-AF65-F5344CB8AC3E}">
        <p14:creationId xmlns:p14="http://schemas.microsoft.com/office/powerpoint/2010/main" val="2037849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9B2B95EE-306B-464F-9E1D-437A56063951}"/>
              </a:ext>
            </a:extLst>
          </p:cNvPr>
          <p:cNvGraphicFramePr>
            <a:graphicFrameLocks noGrp="1"/>
          </p:cNvGraphicFramePr>
          <p:nvPr>
            <p:ph idx="1"/>
            <p:extLst>
              <p:ext uri="{D42A27DB-BD31-4B8C-83A1-F6EECF244321}">
                <p14:modId xmlns:p14="http://schemas.microsoft.com/office/powerpoint/2010/main" val="1174737773"/>
              </p:ext>
            </p:extLst>
          </p:nvPr>
        </p:nvGraphicFramePr>
        <p:xfrm>
          <a:off x="258418" y="602732"/>
          <a:ext cx="8627163" cy="5038407"/>
        </p:xfrm>
        <a:graphic>
          <a:graphicData uri="http://schemas.openxmlformats.org/drawingml/2006/table">
            <a:tbl>
              <a:tblPr>
                <a:tableStyleId>{5C22544A-7EE6-4342-B048-85BDC9FD1C3A}</a:tableStyleId>
              </a:tblPr>
              <a:tblGrid>
                <a:gridCol w="583830">
                  <a:extLst>
                    <a:ext uri="{9D8B030D-6E8A-4147-A177-3AD203B41FA5}">
                      <a16:colId xmlns:a16="http://schemas.microsoft.com/office/drawing/2014/main" val="3085406685"/>
                    </a:ext>
                  </a:extLst>
                </a:gridCol>
                <a:gridCol w="2290234">
                  <a:extLst>
                    <a:ext uri="{9D8B030D-6E8A-4147-A177-3AD203B41FA5}">
                      <a16:colId xmlns:a16="http://schemas.microsoft.com/office/drawing/2014/main" val="2282921192"/>
                    </a:ext>
                  </a:extLst>
                </a:gridCol>
                <a:gridCol w="3577222">
                  <a:extLst>
                    <a:ext uri="{9D8B030D-6E8A-4147-A177-3AD203B41FA5}">
                      <a16:colId xmlns:a16="http://schemas.microsoft.com/office/drawing/2014/main" val="2426431426"/>
                    </a:ext>
                  </a:extLst>
                </a:gridCol>
                <a:gridCol w="2175877">
                  <a:extLst>
                    <a:ext uri="{9D8B030D-6E8A-4147-A177-3AD203B41FA5}">
                      <a16:colId xmlns:a16="http://schemas.microsoft.com/office/drawing/2014/main" val="3221979300"/>
                    </a:ext>
                  </a:extLst>
                </a:gridCol>
              </a:tblGrid>
              <a:tr h="573161">
                <a:tc>
                  <a:txBody>
                    <a:bodyPr/>
                    <a:lstStyle/>
                    <a:p>
                      <a:pPr algn="l">
                        <a:spcAft>
                          <a:spcPts val="0"/>
                        </a:spcAft>
                      </a:pPr>
                      <a:r>
                        <a:rPr lang="es-MX" sz="1500" dirty="0">
                          <a:effectLst/>
                        </a:rPr>
                        <a:t> </a:t>
                      </a:r>
                      <a:endParaRPr lang="es-MX" sz="15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192881" rtl="0" eaLnBrk="1" fontAlgn="auto" latinLnBrk="0" hangingPunct="1">
                        <a:lnSpc>
                          <a:spcPct val="100000"/>
                        </a:lnSpc>
                        <a:spcBef>
                          <a:spcPts val="0"/>
                        </a:spcBef>
                        <a:spcAft>
                          <a:spcPts val="0"/>
                        </a:spcAft>
                        <a:buClrTx/>
                        <a:buSzTx/>
                        <a:buFontTx/>
                        <a:buNone/>
                        <a:tabLst/>
                        <a:defRPr/>
                      </a:pPr>
                      <a:r>
                        <a:rPr lang="es-MX" sz="1700" b="1" kern="1200">
                          <a:solidFill>
                            <a:schemeClr val="dk1"/>
                          </a:solidFill>
                          <a:effectLst/>
                          <a:latin typeface="Century Gothic" panose="020B0502020202020204" pitchFamily="34" charset="0"/>
                          <a:ea typeface="+mn-ea"/>
                          <a:cs typeface="+mn-cs"/>
                        </a:rPr>
                        <a:t>ENTREGABLE</a:t>
                      </a:r>
                    </a:p>
                    <a:p>
                      <a:pPr algn="ctr">
                        <a:spcAft>
                          <a:spcPts val="0"/>
                        </a:spcAft>
                      </a:pPr>
                      <a:r>
                        <a:rPr lang="es-MX" sz="1700" b="1" kern="1200">
                          <a:solidFill>
                            <a:schemeClr val="dk1"/>
                          </a:solidFill>
                          <a:effectLst/>
                          <a:latin typeface="Century Gothic" panose="020B0502020202020204" pitchFamily="34" charset="0"/>
                          <a:ea typeface="+mn-ea"/>
                          <a:cs typeface="+mn-cs"/>
                        </a:rPr>
                        <a:t> </a:t>
                      </a:r>
                    </a:p>
                  </a:txBody>
                  <a:tcPr marL="68580" marR="68580" marT="0" marB="0"/>
                </a:tc>
                <a:tc>
                  <a:txBody>
                    <a:bodyPr/>
                    <a:lstStyle/>
                    <a:p>
                      <a:pPr algn="ctr">
                        <a:spcAft>
                          <a:spcPts val="0"/>
                        </a:spcAft>
                      </a:pPr>
                      <a:r>
                        <a:rPr lang="es-MX" sz="1700" b="1" kern="1200">
                          <a:solidFill>
                            <a:schemeClr val="dk1"/>
                          </a:solidFill>
                          <a:effectLst/>
                          <a:latin typeface="Century Gothic" panose="020B0502020202020204" pitchFamily="34" charset="0"/>
                          <a:ea typeface="+mn-ea"/>
                          <a:cs typeface="+mn-cs"/>
                        </a:rPr>
                        <a:t>PERIODO REPORTADO</a:t>
                      </a:r>
                    </a:p>
                  </a:txBody>
                  <a:tcPr marL="68580" marR="68580" marT="0" marB="0"/>
                </a:tc>
                <a:tc>
                  <a:txBody>
                    <a:bodyPr/>
                    <a:lstStyle/>
                    <a:p>
                      <a:pPr marL="0" marR="0" lvl="0" indent="0" algn="ctr" defTabSz="192881" rtl="0" eaLnBrk="1" fontAlgn="auto" latinLnBrk="0" hangingPunct="1">
                        <a:lnSpc>
                          <a:spcPct val="100000"/>
                        </a:lnSpc>
                        <a:spcBef>
                          <a:spcPts val="0"/>
                        </a:spcBef>
                        <a:spcAft>
                          <a:spcPts val="0"/>
                        </a:spcAft>
                        <a:buClrTx/>
                        <a:buSzTx/>
                        <a:buFontTx/>
                        <a:buNone/>
                        <a:tabLst/>
                        <a:defRPr/>
                      </a:pPr>
                      <a:r>
                        <a:rPr lang="es-MX" sz="1700" b="1">
                          <a:effectLst/>
                          <a:latin typeface="Century Gothic" panose="020B0502020202020204" pitchFamily="34" charset="0"/>
                        </a:rPr>
                        <a:t>FECHA ENTREGA</a:t>
                      </a:r>
                      <a:endParaRPr lang="es-MX" sz="1700" b="1">
                        <a:effectLst/>
                        <a:latin typeface="Century Gothic" panose="020B0502020202020204" pitchFamily="34" charset="0"/>
                        <a:ea typeface="Times New Roman" panose="02020603050405020304" pitchFamily="18" charset="0"/>
                      </a:endParaRPr>
                    </a:p>
                    <a:p>
                      <a:pPr algn="ctr">
                        <a:spcAft>
                          <a:spcPts val="0"/>
                        </a:spcAft>
                      </a:pPr>
                      <a:endParaRPr lang="es-MX" sz="1700" b="1">
                        <a:effectLst/>
                        <a:latin typeface="Century Gothic" panose="020B0502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157619886"/>
                  </a:ext>
                </a:extLst>
              </a:tr>
              <a:tr h="270636">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a:t>
                      </a:r>
                    </a:p>
                  </a:txBody>
                  <a:tcPr marL="68580" marR="68580" marT="0" marB="0"/>
                </a:tc>
                <a:tc>
                  <a:txBody>
                    <a:bodyPr/>
                    <a:lstStyle/>
                    <a:p>
                      <a:pPr marL="0" algn="l" defTabSz="192881" rtl="0" eaLnBrk="1" latinLnBrk="0" hangingPunct="1">
                        <a:spcAft>
                          <a:spcPts val="0"/>
                        </a:spcAft>
                      </a:pPr>
                      <a:r>
                        <a:rPr lang="es-MX" sz="1500" kern="1200">
                          <a:solidFill>
                            <a:schemeClr val="dk1"/>
                          </a:solidFill>
                          <a:effectLst/>
                          <a:latin typeface="Times New Roman" panose="02020603050405020304" pitchFamily="18" charset="0"/>
                          <a:cs typeface="+mn-cs"/>
                        </a:rPr>
                        <a:t>Informe Trimestral (parcial)</a:t>
                      </a:r>
                    </a:p>
                  </a:txBody>
                  <a:tcPr marL="68580" marR="68580" marT="0" marB="0"/>
                </a:tc>
                <a:tc>
                  <a:txBody>
                    <a:bodyPr/>
                    <a:lstStyle/>
                    <a:p>
                      <a:pPr algn="l">
                        <a:spcAft>
                          <a:spcPts val="0"/>
                        </a:spcAft>
                      </a:pPr>
                      <a:r>
                        <a:rPr lang="es-MX" sz="1500" dirty="0">
                          <a:effectLst/>
                          <a:latin typeface="Times New Roman" panose="02020603050405020304" pitchFamily="18" charset="0"/>
                          <a:ea typeface="Times New Roman" panose="02020603050405020304" pitchFamily="18" charset="0"/>
                        </a:rPr>
                        <a:t> al 31 de marzo de 2019</a:t>
                      </a:r>
                    </a:p>
                  </a:txBody>
                  <a:tcPr marL="68580" marR="68580" marT="0" marB="0"/>
                </a:tc>
                <a:tc>
                  <a:txBody>
                    <a:bodyPr/>
                    <a:lstStyle/>
                    <a:p>
                      <a:pPr algn="l">
                        <a:spcAft>
                          <a:spcPts val="0"/>
                        </a:spcAft>
                      </a:pPr>
                      <a:r>
                        <a:rPr lang="es-MX" sz="1500" dirty="0">
                          <a:effectLst/>
                          <a:latin typeface="Times New Roman" panose="02020603050405020304" pitchFamily="18" charset="0"/>
                          <a:ea typeface="Times New Roman" panose="02020603050405020304" pitchFamily="18" charset="0"/>
                        </a:rPr>
                        <a:t>5 de abril 2019</a:t>
                      </a:r>
                    </a:p>
                  </a:txBody>
                  <a:tcPr marL="68580" marR="68580" marT="0" marB="0"/>
                </a:tc>
                <a:extLst>
                  <a:ext uri="{0D108BD9-81ED-4DB2-BD59-A6C34878D82A}">
                    <a16:rowId xmlns:a16="http://schemas.microsoft.com/office/drawing/2014/main" val="1619968368"/>
                  </a:ext>
                </a:extLst>
              </a:tr>
              <a:tr h="209370">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2</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dirty="0">
                          <a:effectLst/>
                          <a:latin typeface="Times New Roman" panose="02020603050405020304" pitchFamily="18" charset="0"/>
                          <a:ea typeface="Times New Roman" panose="02020603050405020304" pitchFamily="18" charset="0"/>
                        </a:rPr>
                        <a:t>1 al 30 de abril de 2019</a:t>
                      </a:r>
                    </a:p>
                  </a:txBody>
                  <a:tcPr marL="68580" marR="68580" marT="0" marB="0"/>
                </a:tc>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5 de mayo 2019</a:t>
                      </a:r>
                    </a:p>
                  </a:txBody>
                  <a:tcPr marL="68580" marR="68580" marT="0" marB="0"/>
                </a:tc>
                <a:extLst>
                  <a:ext uri="{0D108BD9-81ED-4DB2-BD59-A6C34878D82A}">
                    <a16:rowId xmlns:a16="http://schemas.microsoft.com/office/drawing/2014/main" val="899024775"/>
                  </a:ext>
                </a:extLst>
              </a:tr>
              <a:tr h="209370">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3</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 al 31 de mayo de 2019</a:t>
                      </a:r>
                    </a:p>
                  </a:txBody>
                  <a:tcPr marL="68580" marR="68580" marT="0" marB="0"/>
                </a:tc>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5 de junio 2019</a:t>
                      </a:r>
                    </a:p>
                  </a:txBody>
                  <a:tcPr marL="68580" marR="68580" marT="0" marB="0"/>
                </a:tc>
                <a:extLst>
                  <a:ext uri="{0D108BD9-81ED-4DB2-BD59-A6C34878D82A}">
                    <a16:rowId xmlns:a16="http://schemas.microsoft.com/office/drawing/2014/main" val="2404172634"/>
                  </a:ext>
                </a:extLst>
              </a:tr>
              <a:tr h="283524">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4</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 al 31 de junio de 2019</a:t>
                      </a:r>
                    </a:p>
                  </a:txBody>
                  <a:tcPr marL="68580" marR="68580" marT="0" marB="0"/>
                </a:tc>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5 de julio 2019</a:t>
                      </a:r>
                    </a:p>
                  </a:txBody>
                  <a:tcPr marL="68580" marR="68580" marT="0" marB="0"/>
                </a:tc>
                <a:extLst>
                  <a:ext uri="{0D108BD9-81ED-4DB2-BD59-A6C34878D82A}">
                    <a16:rowId xmlns:a16="http://schemas.microsoft.com/office/drawing/2014/main" val="4048642467"/>
                  </a:ext>
                </a:extLst>
              </a:tr>
              <a:tr h="283524">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5</a:t>
                      </a:r>
                    </a:p>
                  </a:txBody>
                  <a:tcPr marL="68580" marR="68580" marT="0" marB="0"/>
                </a:tc>
                <a:tc>
                  <a:txBody>
                    <a:bodyPr/>
                    <a:lstStyle/>
                    <a:p>
                      <a:pPr marL="0" algn="l" defTabSz="192881" rtl="0" eaLnBrk="1" latinLnBrk="0" hangingPunct="1">
                        <a:spcAft>
                          <a:spcPts val="0"/>
                        </a:spcAft>
                      </a:pPr>
                      <a:r>
                        <a:rPr lang="es-MX" sz="1500" kern="1200">
                          <a:solidFill>
                            <a:srgbClr val="C00000"/>
                          </a:solidFill>
                          <a:effectLst/>
                          <a:latin typeface="Times New Roman" panose="02020603050405020304" pitchFamily="18" charset="0"/>
                          <a:cs typeface="+mn-cs"/>
                        </a:rPr>
                        <a:t>Informe trimestral</a:t>
                      </a:r>
                    </a:p>
                  </a:txBody>
                  <a:tcPr marL="68580" marR="68580" marT="0" marB="0"/>
                </a:tc>
                <a:tc>
                  <a:txBody>
                    <a:bodyPr/>
                    <a:lstStyle/>
                    <a:p>
                      <a:pPr algn="l">
                        <a:spcAft>
                          <a:spcPts val="0"/>
                        </a:spcAft>
                      </a:pPr>
                      <a:r>
                        <a:rPr lang="es-MX" sz="1500" kern="1200" dirty="0">
                          <a:solidFill>
                            <a:srgbClr val="C00000"/>
                          </a:solidFill>
                          <a:effectLst/>
                          <a:latin typeface="Times New Roman" panose="02020603050405020304" pitchFamily="18" charset="0"/>
                          <a:cs typeface="+mn-cs"/>
                        </a:rPr>
                        <a:t>1 de abril-30 de junio de 2019</a:t>
                      </a:r>
                      <a:endParaRPr lang="es-MX" sz="1500" kern="1200" dirty="0">
                        <a:solidFill>
                          <a:srgbClr val="C00000"/>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l">
                        <a:spcAft>
                          <a:spcPts val="0"/>
                        </a:spcAft>
                      </a:pPr>
                      <a:r>
                        <a:rPr lang="es-MX" sz="1500" kern="1200">
                          <a:solidFill>
                            <a:srgbClr val="C00000"/>
                          </a:solidFill>
                          <a:effectLst/>
                          <a:latin typeface="Times New Roman" panose="02020603050405020304" pitchFamily="18" charset="0"/>
                          <a:cs typeface="+mn-cs"/>
                        </a:rPr>
                        <a:t>5 de julio de 2019</a:t>
                      </a:r>
                      <a:endParaRPr lang="es-MX" sz="1500" kern="1200">
                        <a:solidFill>
                          <a:srgbClr val="C00000"/>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2516438973"/>
                  </a:ext>
                </a:extLst>
              </a:tr>
              <a:tr h="239280">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6</a:t>
                      </a:r>
                    </a:p>
                  </a:txBody>
                  <a:tcPr marL="68580" marR="68580" marT="0" marB="0"/>
                </a:tc>
                <a:tc>
                  <a:txBody>
                    <a:bodyPr/>
                    <a:lstStyle/>
                    <a:p>
                      <a:pPr marL="0" algn="l" defTabSz="192881" rtl="0" eaLnBrk="1" latinLnBrk="0" hangingPunct="1">
                        <a:spcAft>
                          <a:spcPts val="0"/>
                        </a:spcAft>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1 al 31 de julio de 2019</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5 de agosto de 2019</a:t>
                      </a:r>
                    </a:p>
                  </a:txBody>
                  <a:tcPr marL="68580" marR="68580" marT="0" marB="0"/>
                </a:tc>
                <a:extLst>
                  <a:ext uri="{0D108BD9-81ED-4DB2-BD59-A6C34878D82A}">
                    <a16:rowId xmlns:a16="http://schemas.microsoft.com/office/drawing/2014/main" val="2117477188"/>
                  </a:ext>
                </a:extLst>
              </a:tr>
              <a:tr h="224325">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7</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1 a 31 de agosto de 2019</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5 de septiembre 2019</a:t>
                      </a:r>
                    </a:p>
                  </a:txBody>
                  <a:tcPr marL="68580" marR="68580" marT="0" marB="0"/>
                </a:tc>
                <a:extLst>
                  <a:ext uri="{0D108BD9-81ED-4DB2-BD59-A6C34878D82A}">
                    <a16:rowId xmlns:a16="http://schemas.microsoft.com/office/drawing/2014/main" val="91811480"/>
                  </a:ext>
                </a:extLst>
              </a:tr>
              <a:tr h="224325">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8</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1 a 31 de septiembre de 2019</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5 de octubre 2019</a:t>
                      </a:r>
                    </a:p>
                  </a:txBody>
                  <a:tcPr marL="68580" marR="68580" marT="0" marB="0"/>
                </a:tc>
                <a:extLst>
                  <a:ext uri="{0D108BD9-81ED-4DB2-BD59-A6C34878D82A}">
                    <a16:rowId xmlns:a16="http://schemas.microsoft.com/office/drawing/2014/main" val="2860973230"/>
                  </a:ext>
                </a:extLst>
              </a:tr>
              <a:tr h="269189">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9</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rgbClr val="C00000"/>
                          </a:solidFill>
                          <a:effectLst/>
                          <a:latin typeface="Times New Roman" panose="02020603050405020304" pitchFamily="18" charset="0"/>
                          <a:cs typeface="+mn-cs"/>
                        </a:rPr>
                        <a:t>Informe trimestral</a:t>
                      </a:r>
                    </a:p>
                  </a:txBody>
                  <a:tcPr marL="68580" marR="68580" marT="0" marB="0"/>
                </a:tc>
                <a:tc>
                  <a:txBody>
                    <a:bodyPr/>
                    <a:lstStyle/>
                    <a:p>
                      <a:pPr algn="l">
                        <a:spcAft>
                          <a:spcPts val="0"/>
                        </a:spcAft>
                      </a:pPr>
                      <a:r>
                        <a:rPr lang="es-MX" sz="1500" kern="1200">
                          <a:solidFill>
                            <a:srgbClr val="C00000"/>
                          </a:solidFill>
                          <a:effectLst/>
                          <a:latin typeface="Times New Roman" panose="02020603050405020304" pitchFamily="18" charset="0"/>
                          <a:cs typeface="+mn-cs"/>
                        </a:rPr>
                        <a:t>1 de julio-31 de septiembre de 2019</a:t>
                      </a:r>
                      <a:endParaRPr lang="es-MX" sz="1500" kern="1200">
                        <a:solidFill>
                          <a:srgbClr val="C00000"/>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l">
                        <a:spcAft>
                          <a:spcPts val="0"/>
                        </a:spcAft>
                      </a:pPr>
                      <a:r>
                        <a:rPr lang="es-MX" sz="1500" kern="1200">
                          <a:solidFill>
                            <a:srgbClr val="C00000"/>
                          </a:solidFill>
                          <a:effectLst/>
                          <a:latin typeface="Times New Roman" panose="02020603050405020304" pitchFamily="18" charset="0"/>
                          <a:cs typeface="+mn-cs"/>
                        </a:rPr>
                        <a:t>5 de octubre 2019</a:t>
                      </a:r>
                      <a:endParaRPr lang="es-MX" sz="1500" kern="1200">
                        <a:solidFill>
                          <a:srgbClr val="C00000"/>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693673305"/>
                  </a:ext>
                </a:extLst>
              </a:tr>
              <a:tr h="284144">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10</a:t>
                      </a:r>
                    </a:p>
                  </a:txBody>
                  <a:tcPr marL="68580" marR="68580" marT="0" marB="0"/>
                </a:tc>
                <a:tc>
                  <a:txBody>
                    <a:bodyPr/>
                    <a:lstStyle/>
                    <a:p>
                      <a:pPr marL="0" algn="l" defTabSz="192881" rtl="0" eaLnBrk="1" latinLnBrk="0" hangingPunct="1">
                        <a:spcAft>
                          <a:spcPts val="0"/>
                        </a:spcAft>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1 al 31 de octubre de 2019</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5 de noviembre 2019</a:t>
                      </a:r>
                    </a:p>
                  </a:txBody>
                  <a:tcPr marL="68580" marR="68580" marT="0" marB="0"/>
                </a:tc>
                <a:extLst>
                  <a:ext uri="{0D108BD9-81ED-4DB2-BD59-A6C34878D82A}">
                    <a16:rowId xmlns:a16="http://schemas.microsoft.com/office/drawing/2014/main" val="4249528986"/>
                  </a:ext>
                </a:extLst>
              </a:tr>
              <a:tr h="224325">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11</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1 al 30 de noviembre</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5 de diciembre 2019</a:t>
                      </a:r>
                    </a:p>
                  </a:txBody>
                  <a:tcPr marL="68580" marR="68580" marT="0" marB="0"/>
                </a:tc>
                <a:extLst>
                  <a:ext uri="{0D108BD9-81ED-4DB2-BD59-A6C34878D82A}">
                    <a16:rowId xmlns:a16="http://schemas.microsoft.com/office/drawing/2014/main" val="3709862663"/>
                  </a:ext>
                </a:extLst>
              </a:tr>
              <a:tr h="224325">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12</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1 al 31 de diciembre</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ea typeface="Times New Roman" panose="02020603050405020304" pitchFamily="18" charset="0"/>
                          <a:cs typeface="+mn-cs"/>
                        </a:rPr>
                        <a:t>5 de enero 2019</a:t>
                      </a:r>
                    </a:p>
                  </a:txBody>
                  <a:tcPr marL="68580" marR="68580" marT="0" marB="0"/>
                </a:tc>
                <a:extLst>
                  <a:ext uri="{0D108BD9-81ED-4DB2-BD59-A6C34878D82A}">
                    <a16:rowId xmlns:a16="http://schemas.microsoft.com/office/drawing/2014/main" val="2002266449"/>
                  </a:ext>
                </a:extLst>
              </a:tr>
              <a:tr h="320349">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13</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rgbClr val="C00000"/>
                          </a:solidFill>
                          <a:effectLst/>
                          <a:latin typeface="Times New Roman" panose="02020603050405020304" pitchFamily="18" charset="0"/>
                          <a:cs typeface="+mn-cs"/>
                        </a:rPr>
                        <a:t>Informe trimestral</a:t>
                      </a:r>
                    </a:p>
                  </a:txBody>
                  <a:tcPr marL="68580" marR="68580" marT="0" marB="0"/>
                </a:tc>
                <a:tc>
                  <a:txBody>
                    <a:bodyPr/>
                    <a:lstStyle/>
                    <a:p>
                      <a:pPr algn="l">
                        <a:spcAft>
                          <a:spcPts val="0"/>
                        </a:spcAft>
                      </a:pPr>
                      <a:r>
                        <a:rPr lang="es-MX" sz="1500" kern="1200">
                          <a:solidFill>
                            <a:srgbClr val="C00000"/>
                          </a:solidFill>
                          <a:effectLst/>
                          <a:latin typeface="Times New Roman" panose="02020603050405020304" pitchFamily="18" charset="0"/>
                          <a:cs typeface="+mn-cs"/>
                        </a:rPr>
                        <a:t>1 de octubre – 31 de diciembre de 2019</a:t>
                      </a:r>
                      <a:endParaRPr lang="es-MX" sz="1500" kern="1200">
                        <a:solidFill>
                          <a:srgbClr val="C00000"/>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l">
                        <a:spcAft>
                          <a:spcPts val="0"/>
                        </a:spcAft>
                      </a:pPr>
                      <a:r>
                        <a:rPr lang="es-MX" sz="1500" kern="1200">
                          <a:solidFill>
                            <a:srgbClr val="C00000"/>
                          </a:solidFill>
                          <a:effectLst/>
                          <a:latin typeface="Times New Roman" panose="02020603050405020304" pitchFamily="18" charset="0"/>
                          <a:cs typeface="+mn-cs"/>
                        </a:rPr>
                        <a:t>5 de enero de 2020</a:t>
                      </a:r>
                      <a:endParaRPr lang="es-MX" sz="1500" kern="1200">
                        <a:solidFill>
                          <a:srgbClr val="C00000"/>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3661118819"/>
                  </a:ext>
                </a:extLst>
              </a:tr>
              <a:tr h="209370">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11</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cs typeface="+mn-cs"/>
                        </a:rPr>
                        <a:t>1 al 31 de enero de 2020</a:t>
                      </a:r>
                      <a:endParaRPr lang="es-MX" sz="1500" kern="120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cs typeface="+mn-cs"/>
                        </a:rPr>
                        <a:t>5 de febrero de 2020</a:t>
                      </a:r>
                      <a:endParaRPr lang="es-MX" sz="1500" kern="120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857967856"/>
                  </a:ext>
                </a:extLst>
              </a:tr>
              <a:tr h="209370">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12</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cs typeface="+mn-cs"/>
                        </a:rPr>
                        <a:t>1 al 29 de febrero de 2020</a:t>
                      </a:r>
                      <a:endParaRPr lang="es-MX" sz="1500" kern="120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cs typeface="+mn-cs"/>
                        </a:rPr>
                        <a:t>5 de marzo de 2020</a:t>
                      </a:r>
                      <a:endParaRPr lang="es-MX" sz="1500" kern="120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341157264"/>
                  </a:ext>
                </a:extLst>
              </a:tr>
              <a:tr h="209370">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13</a:t>
                      </a: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chemeClr val="dk1"/>
                          </a:solidFill>
                          <a:effectLst/>
                          <a:latin typeface="Times New Roman" panose="02020603050405020304" pitchFamily="18" charset="0"/>
                          <a:cs typeface="+mn-cs"/>
                        </a:rPr>
                        <a:t>Informe mensual</a:t>
                      </a:r>
                    </a:p>
                  </a:txBody>
                  <a:tcPr marL="68580" marR="68580" marT="0" marB="0"/>
                </a:tc>
                <a:tc>
                  <a:txBody>
                    <a:bodyPr/>
                    <a:lstStyle/>
                    <a:p>
                      <a:pPr algn="l">
                        <a:spcAft>
                          <a:spcPts val="0"/>
                        </a:spcAft>
                      </a:pPr>
                      <a:r>
                        <a:rPr lang="es-MX" sz="1500" kern="1200">
                          <a:solidFill>
                            <a:schemeClr val="dk1"/>
                          </a:solidFill>
                          <a:effectLst/>
                          <a:latin typeface="Times New Roman" panose="02020603050405020304" pitchFamily="18" charset="0"/>
                          <a:cs typeface="+mn-cs"/>
                        </a:rPr>
                        <a:t>1 al 25 de marzo de 2020</a:t>
                      </a:r>
                      <a:endParaRPr lang="es-MX" sz="1500" kern="120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l">
                        <a:spcAft>
                          <a:spcPts val="0"/>
                        </a:spcAft>
                      </a:pPr>
                      <a:r>
                        <a:rPr lang="es-MX" sz="1500" kern="1200" dirty="0">
                          <a:solidFill>
                            <a:schemeClr val="dk1"/>
                          </a:solidFill>
                          <a:effectLst/>
                          <a:latin typeface="Times New Roman" panose="02020603050405020304" pitchFamily="18" charset="0"/>
                          <a:cs typeface="+mn-cs"/>
                        </a:rPr>
                        <a:t>5 de abril de 2020</a:t>
                      </a:r>
                      <a:endParaRPr lang="es-MX" sz="15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516997938"/>
                  </a:ext>
                </a:extLst>
              </a:tr>
              <a:tr h="418739">
                <a:tc>
                  <a:txBody>
                    <a:bodyPr/>
                    <a:lstStyle/>
                    <a:p>
                      <a:pPr algn="l">
                        <a:spcAft>
                          <a:spcPts val="0"/>
                        </a:spcAft>
                      </a:pPr>
                      <a:r>
                        <a:rPr lang="es-MX" sz="1500">
                          <a:effectLst/>
                          <a:latin typeface="Times New Roman" panose="02020603050405020304" pitchFamily="18" charset="0"/>
                          <a:ea typeface="Times New Roman" panose="02020603050405020304" pitchFamily="18" charset="0"/>
                        </a:rPr>
                        <a:t>14</a:t>
                      </a:r>
                    </a:p>
                    <a:p>
                      <a:pPr algn="l">
                        <a:spcAft>
                          <a:spcPts val="0"/>
                        </a:spcAft>
                      </a:pPr>
                      <a:endParaRPr lang="es-MX" sz="15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l" defTabSz="192881" rtl="0" eaLnBrk="1" fontAlgn="auto" latinLnBrk="0" hangingPunct="1">
                        <a:lnSpc>
                          <a:spcPct val="100000"/>
                        </a:lnSpc>
                        <a:spcBef>
                          <a:spcPts val="0"/>
                        </a:spcBef>
                        <a:spcAft>
                          <a:spcPts val="0"/>
                        </a:spcAft>
                        <a:buClrTx/>
                        <a:buSzTx/>
                        <a:buFontTx/>
                        <a:buNone/>
                        <a:tabLst/>
                        <a:defRPr/>
                      </a:pPr>
                      <a:r>
                        <a:rPr lang="es-MX" sz="1500" kern="1200">
                          <a:solidFill>
                            <a:srgbClr val="C00000"/>
                          </a:solidFill>
                          <a:effectLst/>
                          <a:latin typeface="Times New Roman" panose="02020603050405020304" pitchFamily="18" charset="0"/>
                          <a:cs typeface="+mn-cs"/>
                        </a:rPr>
                        <a:t>Informe anual</a:t>
                      </a:r>
                    </a:p>
                  </a:txBody>
                  <a:tcPr marL="68580" marR="68580" marT="0" marB="0"/>
                </a:tc>
                <a:tc>
                  <a:txBody>
                    <a:bodyPr/>
                    <a:lstStyle/>
                    <a:p>
                      <a:pPr algn="l">
                        <a:spcAft>
                          <a:spcPts val="0"/>
                        </a:spcAft>
                      </a:pPr>
                      <a:r>
                        <a:rPr lang="es-MX" sz="1500" kern="1200">
                          <a:solidFill>
                            <a:srgbClr val="C00000"/>
                          </a:solidFill>
                          <a:effectLst/>
                          <a:latin typeface="Times New Roman" panose="02020603050405020304" pitchFamily="18" charset="0"/>
                          <a:cs typeface="+mn-cs"/>
                        </a:rPr>
                        <a:t>26 de marzo 2019 – 25 de marzo de 2020</a:t>
                      </a:r>
                      <a:endParaRPr lang="es-MX" sz="1500" kern="1200">
                        <a:solidFill>
                          <a:srgbClr val="C00000"/>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l">
                        <a:spcAft>
                          <a:spcPts val="0"/>
                        </a:spcAft>
                      </a:pPr>
                      <a:r>
                        <a:rPr lang="es-MX" sz="1500" kern="1200" dirty="0">
                          <a:solidFill>
                            <a:srgbClr val="C00000"/>
                          </a:solidFill>
                          <a:effectLst/>
                          <a:latin typeface="Times New Roman" panose="02020603050405020304" pitchFamily="18" charset="0"/>
                          <a:cs typeface="+mn-cs"/>
                        </a:rPr>
                        <a:t>5 de abril de 2020</a:t>
                      </a:r>
                      <a:endParaRPr lang="es-MX" sz="1500" kern="1200" dirty="0">
                        <a:solidFill>
                          <a:srgbClr val="C00000"/>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2053968210"/>
                  </a:ext>
                </a:extLst>
              </a:tr>
            </a:tbl>
          </a:graphicData>
        </a:graphic>
      </p:graphicFrame>
      <p:sp>
        <p:nvSpPr>
          <p:cNvPr id="3" name="Marcador de fecha 2">
            <a:extLst>
              <a:ext uri="{FF2B5EF4-FFF2-40B4-BE49-F238E27FC236}">
                <a16:creationId xmlns:a16="http://schemas.microsoft.com/office/drawing/2014/main" id="{33702737-96F7-4102-A5EF-56153C94EE44}"/>
              </a:ext>
            </a:extLst>
          </p:cNvPr>
          <p:cNvSpPr>
            <a:spLocks noGrp="1"/>
          </p:cNvSpPr>
          <p:nvPr>
            <p:ph type="dt" sz="half" idx="2"/>
          </p:nvPr>
        </p:nvSpPr>
        <p:spPr/>
        <p:txBody>
          <a:bodyPr/>
          <a:lstStyle/>
          <a:p>
            <a:fld id="{414FB1AD-D69E-B741-965A-0BAE826C2FA6}" type="datetime1">
              <a:rPr lang="en-US" smtClean="0"/>
              <a:pPr/>
              <a:t>5/29/2020</a:t>
            </a:fld>
            <a:endParaRPr lang="en-US" dirty="0"/>
          </a:p>
        </p:txBody>
      </p:sp>
      <p:sp>
        <p:nvSpPr>
          <p:cNvPr id="4" name="Marcador de pie de página 3">
            <a:extLst>
              <a:ext uri="{FF2B5EF4-FFF2-40B4-BE49-F238E27FC236}">
                <a16:creationId xmlns:a16="http://schemas.microsoft.com/office/drawing/2014/main" id="{A3735B03-02CA-4405-8227-6C4D22059562}"/>
              </a:ext>
            </a:extLst>
          </p:cNvPr>
          <p:cNvSpPr>
            <a:spLocks noGrp="1"/>
          </p:cNvSpPr>
          <p:nvPr>
            <p:ph type="ftr" sz="quarter" idx="3"/>
          </p:nvPr>
        </p:nvSpPr>
        <p:spPr/>
        <p:txBody>
          <a:bodyPr/>
          <a:lstStyle/>
          <a:p>
            <a:r>
              <a:rPr lang="en-US" dirty="0"/>
              <a:t>FOOTER GOES HERE</a:t>
            </a:r>
          </a:p>
        </p:txBody>
      </p:sp>
      <p:sp>
        <p:nvSpPr>
          <p:cNvPr id="5" name="Marcador de número de diapositiva 4">
            <a:extLst>
              <a:ext uri="{FF2B5EF4-FFF2-40B4-BE49-F238E27FC236}">
                <a16:creationId xmlns:a16="http://schemas.microsoft.com/office/drawing/2014/main" id="{A468DADC-741F-4594-B63B-502729E410EA}"/>
              </a:ext>
            </a:extLst>
          </p:cNvPr>
          <p:cNvSpPr>
            <a:spLocks noGrp="1"/>
          </p:cNvSpPr>
          <p:nvPr>
            <p:ph type="sldNum" sz="quarter" idx="4"/>
          </p:nvPr>
        </p:nvSpPr>
        <p:spPr/>
        <p:txBody>
          <a:bodyPr/>
          <a:lstStyle/>
          <a:p>
            <a:fld id="{42782948-4DBE-204D-AB9E-B65E067054AE}" type="slidenum">
              <a:rPr lang="en-US" smtClean="0"/>
              <a:pPr/>
              <a:t>20</a:t>
            </a:fld>
            <a:endParaRPr lang="en-US" dirty="0"/>
          </a:p>
        </p:txBody>
      </p:sp>
      <p:sp>
        <p:nvSpPr>
          <p:cNvPr id="6" name="Título 5">
            <a:extLst>
              <a:ext uri="{FF2B5EF4-FFF2-40B4-BE49-F238E27FC236}">
                <a16:creationId xmlns:a16="http://schemas.microsoft.com/office/drawing/2014/main" id="{28E3CD05-2D0A-4091-988E-4897B07D43D5}"/>
              </a:ext>
            </a:extLst>
          </p:cNvPr>
          <p:cNvSpPr>
            <a:spLocks noGrp="1"/>
          </p:cNvSpPr>
          <p:nvPr>
            <p:ph type="title"/>
          </p:nvPr>
        </p:nvSpPr>
        <p:spPr>
          <a:xfrm>
            <a:off x="197908" y="89415"/>
            <a:ext cx="7515225" cy="461665"/>
          </a:xfrm>
        </p:spPr>
        <p:txBody>
          <a:bodyPr/>
          <a:lstStyle/>
          <a:p>
            <a:r>
              <a:rPr lang="es-MX" sz="2400" b="1" dirty="0">
                <a:latin typeface="Century Gothic" panose="020B0502020202020204" pitchFamily="34" charset="0"/>
              </a:rPr>
              <a:t>3. Informes programáticos: </a:t>
            </a:r>
            <a:r>
              <a:rPr lang="es-MX" sz="2400" dirty="0">
                <a:latin typeface="Century Gothic" panose="020B0502020202020204" pitchFamily="34" charset="0"/>
              </a:rPr>
              <a:t>Calendario</a:t>
            </a:r>
            <a:r>
              <a:rPr lang="es-MX" sz="2400" b="1" dirty="0">
                <a:latin typeface="Century Gothic" panose="020B0502020202020204" pitchFamily="34" charset="0"/>
              </a:rPr>
              <a:t>.</a:t>
            </a:r>
          </a:p>
        </p:txBody>
      </p:sp>
      <p:sp>
        <p:nvSpPr>
          <p:cNvPr id="7" name="Marcador de contenido 1">
            <a:extLst>
              <a:ext uri="{FF2B5EF4-FFF2-40B4-BE49-F238E27FC236}">
                <a16:creationId xmlns:a16="http://schemas.microsoft.com/office/drawing/2014/main" id="{0D8D91FC-2FB3-BB46-9D27-1B59906F9642}"/>
              </a:ext>
            </a:extLst>
          </p:cNvPr>
          <p:cNvSpPr txBox="1">
            <a:spLocks/>
          </p:cNvSpPr>
          <p:nvPr/>
        </p:nvSpPr>
        <p:spPr>
          <a:xfrm>
            <a:off x="197908" y="5791200"/>
            <a:ext cx="8382000" cy="1066800"/>
          </a:xfrm>
          <a:prstGeom prst="rect">
            <a:avLst/>
          </a:prstGeom>
        </p:spPr>
        <p:txBody>
          <a:bodyPr vert="horz" lIns="91440" tIns="45720" rIns="91440" bIns="45720" rtlCol="0">
            <a:normAutofit/>
          </a:bodyPr>
          <a:lstStyle>
            <a:lvl1pPr marL="97111" indent="-97111" algn="l" defTabSz="192881" rtl="0" eaLnBrk="1" latinLnBrk="0" hangingPunct="1">
              <a:spcBef>
                <a:spcPts val="0"/>
              </a:spcBef>
              <a:spcAft>
                <a:spcPts val="506"/>
              </a:spcAft>
              <a:buFont typeface="Arial"/>
              <a:buChar char="•"/>
              <a:defRPr sz="844" b="0" i="0" kern="1200">
                <a:solidFill>
                  <a:srgbClr val="635C5B"/>
                </a:solidFill>
                <a:latin typeface="Gill Sans MT"/>
                <a:ea typeface="+mn-ea"/>
                <a:cs typeface="Gill Sans MT"/>
              </a:defRPr>
            </a:lvl1pPr>
            <a:lvl2pPr marL="288653" indent="-97111" algn="l" defTabSz="192881" rtl="0" eaLnBrk="1" latinLnBrk="0" hangingPunct="1">
              <a:spcBef>
                <a:spcPts val="0"/>
              </a:spcBef>
              <a:spcAft>
                <a:spcPts val="506"/>
              </a:spcAft>
              <a:buFont typeface="Arial"/>
              <a:buChar char="–"/>
              <a:defRPr sz="844" b="0" i="0" kern="1200">
                <a:solidFill>
                  <a:srgbClr val="635C5B"/>
                </a:solidFill>
                <a:latin typeface="Gill Sans MT"/>
                <a:ea typeface="+mn-ea"/>
                <a:cs typeface="Gill Sans MT"/>
              </a:defRPr>
            </a:lvl2pPr>
            <a:lvl3pPr marL="385763" indent="-97111" algn="l" defTabSz="192881" rtl="0" eaLnBrk="1" latinLnBrk="0" hangingPunct="1">
              <a:spcBef>
                <a:spcPct val="20000"/>
              </a:spcBef>
              <a:buFont typeface="Arial"/>
              <a:buChar char="•"/>
              <a:defRPr sz="760" b="0" i="0" kern="1200">
                <a:solidFill>
                  <a:srgbClr val="6C6463"/>
                </a:solidFill>
                <a:latin typeface="Gill Sans MT"/>
                <a:ea typeface="+mn-ea"/>
                <a:cs typeface="Gill Sans MT"/>
              </a:defRPr>
            </a:lvl3pPr>
            <a:lvl4pPr marL="483542" indent="-97780" algn="l" defTabSz="192881" rtl="0" eaLnBrk="1" latinLnBrk="0" hangingPunct="1">
              <a:spcBef>
                <a:spcPct val="20000"/>
              </a:spcBef>
              <a:buFont typeface="Arial"/>
              <a:buChar char="–"/>
              <a:defRPr sz="675" b="0" i="0" kern="1200">
                <a:solidFill>
                  <a:srgbClr val="6C6463"/>
                </a:solidFill>
                <a:latin typeface="Gill Sans MT"/>
                <a:ea typeface="+mn-ea"/>
                <a:cs typeface="Gill Sans MT"/>
              </a:defRPr>
            </a:lvl4pPr>
            <a:lvl5pPr marL="529754" indent="-97111" algn="l" defTabSz="192881" rtl="0" eaLnBrk="1" latinLnBrk="0" hangingPunct="1">
              <a:spcBef>
                <a:spcPct val="20000"/>
              </a:spcBef>
              <a:buFont typeface="Arial"/>
              <a:buChar char="»"/>
              <a:defRPr sz="591" b="0" i="0" kern="1200">
                <a:solidFill>
                  <a:srgbClr val="6C6463"/>
                </a:solidFill>
                <a:latin typeface="Gill Sans MT"/>
                <a:ea typeface="+mn-ea"/>
                <a:cs typeface="Gill Sans MT"/>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marL="0" indent="0" algn="just">
              <a:buNone/>
            </a:pPr>
            <a:r>
              <a:rPr lang="es-MX" sz="2000" b="1">
                <a:solidFill>
                  <a:schemeClr val="tx1"/>
                </a:solidFill>
                <a:latin typeface="Century Gothic" panose="020B0502020202020204" pitchFamily="34" charset="0"/>
              </a:rPr>
              <a:t>El informe programático anual </a:t>
            </a:r>
            <a:r>
              <a:rPr lang="es-MX" sz="2000">
                <a:solidFill>
                  <a:schemeClr val="tx1"/>
                </a:solidFill>
                <a:latin typeface="Century Gothic" panose="020B0502020202020204" pitchFamily="34" charset="0"/>
              </a:rPr>
              <a:t>deberá contener un índice de todos los reportes y productos generados durante la subvención. </a:t>
            </a:r>
          </a:p>
          <a:p>
            <a:pPr marL="0" indent="0" algn="just">
              <a:buFont typeface="Arial"/>
              <a:buNone/>
            </a:pPr>
            <a:endParaRPr lang="es-MX" sz="2000"/>
          </a:p>
          <a:p>
            <a:endParaRPr lang="es-MX" sz="2000"/>
          </a:p>
          <a:p>
            <a:pPr marL="0" indent="0" algn="just">
              <a:buFont typeface="Arial"/>
              <a:buNone/>
            </a:pPr>
            <a:endParaRPr lang="es-MX" sz="2000"/>
          </a:p>
          <a:p>
            <a:pPr algn="just"/>
            <a:endParaRPr lang="es-MX"/>
          </a:p>
        </p:txBody>
      </p:sp>
    </p:spTree>
    <p:extLst>
      <p:ext uri="{BB962C8B-B14F-4D97-AF65-F5344CB8AC3E}">
        <p14:creationId xmlns:p14="http://schemas.microsoft.com/office/powerpoint/2010/main" val="1448617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D0FED271-948E-40CA-9741-1B98C5EFC677}"/>
              </a:ext>
            </a:extLst>
          </p:cNvPr>
          <p:cNvSpPr>
            <a:spLocks noGrp="1"/>
          </p:cNvSpPr>
          <p:nvPr>
            <p:ph idx="1"/>
          </p:nvPr>
        </p:nvSpPr>
        <p:spPr>
          <a:xfrm>
            <a:off x="457200" y="762000"/>
            <a:ext cx="8077200" cy="5638799"/>
          </a:xfrm>
        </p:spPr>
        <p:txBody>
          <a:bodyPr>
            <a:normAutofit fontScale="92500" lnSpcReduction="10000"/>
          </a:bodyPr>
          <a:lstStyle/>
          <a:p>
            <a:pPr marL="0" lvl="0" indent="0">
              <a:buNone/>
            </a:pPr>
            <a:r>
              <a:rPr lang="es-MX" sz="2400" dirty="0">
                <a:solidFill>
                  <a:schemeClr val="tx1"/>
                </a:solidFill>
                <a:latin typeface="Century Gothic" panose="020B0502020202020204" pitchFamily="34" charset="0"/>
              </a:rPr>
              <a:t>El Beneficiario informará los gastos incurridos durante el periodo y podrá solicitar un anticipo por los gastos trimestrales proyectados utilizando los anexos E y F (“Reporte gastos fondos”): </a:t>
            </a:r>
            <a:endParaRPr lang="es-MX" sz="2200" b="1" dirty="0">
              <a:latin typeface="Century Gothic" panose="020B0502020202020204" pitchFamily="34" charset="0"/>
            </a:endParaRPr>
          </a:p>
          <a:p>
            <a:pPr marL="0" indent="0" algn="just">
              <a:buNone/>
            </a:pPr>
            <a:endParaRPr lang="es-MX" sz="2000" dirty="0"/>
          </a:p>
          <a:p>
            <a:pPr marL="0" indent="0" algn="just">
              <a:buNone/>
            </a:pPr>
            <a:endParaRPr lang="es-MX" sz="2000" dirty="0"/>
          </a:p>
          <a:p>
            <a:pPr marL="0" indent="0" algn="just">
              <a:buNone/>
            </a:pPr>
            <a:endParaRPr lang="es-MX" sz="1800" dirty="0"/>
          </a:p>
          <a:p>
            <a:pPr marL="0" indent="0">
              <a:spcBef>
                <a:spcPct val="0"/>
              </a:spcBef>
              <a:buNone/>
            </a:pPr>
            <a:r>
              <a:rPr lang="es-MX" sz="2800" b="1" dirty="0">
                <a:solidFill>
                  <a:schemeClr val="tx1"/>
                </a:solidFill>
                <a:latin typeface="Century Gothic" panose="020B0502020202020204" pitchFamily="34" charset="0"/>
              </a:rPr>
              <a:t>La solicitud de pago deberá incluir la leyenda:</a:t>
            </a:r>
            <a:endParaRPr lang="es-MX" sz="2800" b="1" dirty="0">
              <a:solidFill>
                <a:schemeClr val="tx1"/>
              </a:solidFill>
            </a:endParaRPr>
          </a:p>
          <a:p>
            <a:pPr marL="0" indent="0">
              <a:spcBef>
                <a:spcPct val="0"/>
              </a:spcBef>
              <a:buNone/>
            </a:pPr>
            <a:r>
              <a:rPr lang="es-MX" sz="1800" i="1" dirty="0">
                <a:solidFill>
                  <a:schemeClr val="tx1"/>
                </a:solidFill>
              </a:rPr>
              <a:t>“El suscrito por medio del presente certifica: a) que la suma reclamada en esta solicitud es correcta y que todos los fondos dispuestos por </a:t>
            </a:r>
            <a:r>
              <a:rPr lang="es-MX" sz="1800" i="1" dirty="0" err="1">
                <a:solidFill>
                  <a:schemeClr val="tx1"/>
                </a:solidFill>
              </a:rPr>
              <a:t>SubgranteeA.C</a:t>
            </a:r>
            <a:r>
              <a:rPr lang="es-MX" sz="1800" i="1" dirty="0">
                <a:solidFill>
                  <a:schemeClr val="tx1"/>
                </a:solidFill>
              </a:rPr>
              <a:t>. han sido incurridos de acuerdo con los términos y condiciones de la Adjudicación; b) que en caso de rechazo, el rembolso o crédito correspondiente a la Subvención se hará de acuerdo con los términos del mismo, por incumplimiento total o parcial de sus términos, en caso de que los fondos no sean utilizados, y si aplica, los intereses que excedan de $9,000MXN anuales devengados sobre los fondos puestos a disposición en virtud del presente serán devueltos a </a:t>
            </a:r>
            <a:r>
              <a:rPr lang="es-MX" sz="1800" i="1" dirty="0" err="1">
                <a:solidFill>
                  <a:schemeClr val="tx1"/>
                </a:solidFill>
              </a:rPr>
              <a:t>SubgranteeA.C</a:t>
            </a:r>
            <a:r>
              <a:rPr lang="es-MX" sz="1800" i="1" dirty="0">
                <a:solidFill>
                  <a:schemeClr val="tx1"/>
                </a:solidFill>
              </a:rPr>
              <a:t>.; c) que la información de la factura es correcta y la información complementaria pormenorizada que el Otorgante pudiera solicitar será entregada por el Beneficiario inmediatamente a solicitud; y, d) que los requisitos exigidos por la Adjudicación han sido cumplidos en su totalidad a la fecha de esta certificación”.</a:t>
            </a:r>
          </a:p>
          <a:p>
            <a:pPr marL="0" indent="0" algn="just">
              <a:buNone/>
            </a:pPr>
            <a:endParaRPr lang="es-MX" sz="1800" dirty="0"/>
          </a:p>
        </p:txBody>
      </p:sp>
      <p:sp>
        <p:nvSpPr>
          <p:cNvPr id="3" name="Marcador de fecha 2">
            <a:extLst>
              <a:ext uri="{FF2B5EF4-FFF2-40B4-BE49-F238E27FC236}">
                <a16:creationId xmlns:a16="http://schemas.microsoft.com/office/drawing/2014/main" id="{33702737-96F7-4102-A5EF-56153C94EE44}"/>
              </a:ext>
            </a:extLst>
          </p:cNvPr>
          <p:cNvSpPr>
            <a:spLocks noGrp="1"/>
          </p:cNvSpPr>
          <p:nvPr>
            <p:ph type="dt" sz="half" idx="2"/>
          </p:nvPr>
        </p:nvSpPr>
        <p:spPr/>
        <p:txBody>
          <a:bodyPr/>
          <a:lstStyle/>
          <a:p>
            <a:fld id="{414FB1AD-D69E-B741-965A-0BAE826C2FA6}" type="datetime1">
              <a:rPr lang="en-US" smtClean="0"/>
              <a:pPr/>
              <a:t>5/29/2020</a:t>
            </a:fld>
            <a:endParaRPr lang="en-US" dirty="0"/>
          </a:p>
        </p:txBody>
      </p:sp>
      <p:sp>
        <p:nvSpPr>
          <p:cNvPr id="4" name="Marcador de pie de página 3">
            <a:extLst>
              <a:ext uri="{FF2B5EF4-FFF2-40B4-BE49-F238E27FC236}">
                <a16:creationId xmlns:a16="http://schemas.microsoft.com/office/drawing/2014/main" id="{A3735B03-02CA-4405-8227-6C4D22059562}"/>
              </a:ext>
            </a:extLst>
          </p:cNvPr>
          <p:cNvSpPr>
            <a:spLocks noGrp="1"/>
          </p:cNvSpPr>
          <p:nvPr>
            <p:ph type="ftr" sz="quarter" idx="3"/>
          </p:nvPr>
        </p:nvSpPr>
        <p:spPr/>
        <p:txBody>
          <a:bodyPr/>
          <a:lstStyle/>
          <a:p>
            <a:r>
              <a:rPr lang="en-US" dirty="0"/>
              <a:t>FOOTER GOES HERE</a:t>
            </a:r>
          </a:p>
        </p:txBody>
      </p:sp>
      <p:sp>
        <p:nvSpPr>
          <p:cNvPr id="5" name="Marcador de número de diapositiva 4">
            <a:extLst>
              <a:ext uri="{FF2B5EF4-FFF2-40B4-BE49-F238E27FC236}">
                <a16:creationId xmlns:a16="http://schemas.microsoft.com/office/drawing/2014/main" id="{A468DADC-741F-4594-B63B-502729E410EA}"/>
              </a:ext>
            </a:extLst>
          </p:cNvPr>
          <p:cNvSpPr>
            <a:spLocks noGrp="1"/>
          </p:cNvSpPr>
          <p:nvPr>
            <p:ph type="sldNum" sz="quarter" idx="4"/>
          </p:nvPr>
        </p:nvSpPr>
        <p:spPr/>
        <p:txBody>
          <a:bodyPr/>
          <a:lstStyle/>
          <a:p>
            <a:fld id="{42782948-4DBE-204D-AB9E-B65E067054AE}" type="slidenum">
              <a:rPr lang="en-US" smtClean="0"/>
              <a:pPr/>
              <a:t>21</a:t>
            </a:fld>
            <a:endParaRPr lang="en-US" dirty="0"/>
          </a:p>
        </p:txBody>
      </p:sp>
      <p:sp>
        <p:nvSpPr>
          <p:cNvPr id="6" name="Título 5">
            <a:extLst>
              <a:ext uri="{FF2B5EF4-FFF2-40B4-BE49-F238E27FC236}">
                <a16:creationId xmlns:a16="http://schemas.microsoft.com/office/drawing/2014/main" id="{28E3CD05-2D0A-4091-988E-4897B07D43D5}"/>
              </a:ext>
            </a:extLst>
          </p:cNvPr>
          <p:cNvSpPr>
            <a:spLocks noGrp="1"/>
          </p:cNvSpPr>
          <p:nvPr>
            <p:ph type="title"/>
          </p:nvPr>
        </p:nvSpPr>
        <p:spPr>
          <a:xfrm>
            <a:off x="152400" y="305530"/>
            <a:ext cx="7515225" cy="877163"/>
          </a:xfrm>
        </p:spPr>
        <p:txBody>
          <a:bodyPr/>
          <a:lstStyle/>
          <a:p>
            <a:r>
              <a:rPr lang="es-MX" sz="2700" b="1" dirty="0">
                <a:latin typeface="Century Gothic" panose="020B0502020202020204" pitchFamily="34" charset="0"/>
              </a:rPr>
              <a:t>3. Informes financieros</a:t>
            </a:r>
            <a:br>
              <a:rPr lang="es-MX" sz="2800" dirty="0">
                <a:latin typeface="Century Gothic" panose="020B0502020202020204" pitchFamily="34" charset="0"/>
              </a:rPr>
            </a:br>
            <a:endParaRPr lang="es-MX" sz="2400" dirty="0">
              <a:latin typeface="Century Gothic" panose="020B0502020202020204" pitchFamily="34" charset="0"/>
            </a:endParaRPr>
          </a:p>
        </p:txBody>
      </p:sp>
    </p:spTree>
    <p:extLst>
      <p:ext uri="{BB962C8B-B14F-4D97-AF65-F5344CB8AC3E}">
        <p14:creationId xmlns:p14="http://schemas.microsoft.com/office/powerpoint/2010/main" val="56123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33702737-96F7-4102-A5EF-56153C94EE44}"/>
              </a:ext>
            </a:extLst>
          </p:cNvPr>
          <p:cNvSpPr>
            <a:spLocks noGrp="1"/>
          </p:cNvSpPr>
          <p:nvPr>
            <p:ph type="dt" sz="half" idx="2"/>
          </p:nvPr>
        </p:nvSpPr>
        <p:spPr/>
        <p:txBody>
          <a:bodyPr/>
          <a:lstStyle/>
          <a:p>
            <a:fld id="{414FB1AD-D69E-B741-965A-0BAE826C2FA6}" type="datetime1">
              <a:rPr lang="en-US" smtClean="0"/>
              <a:pPr/>
              <a:t>5/29/2020</a:t>
            </a:fld>
            <a:endParaRPr lang="en-US" dirty="0"/>
          </a:p>
        </p:txBody>
      </p:sp>
      <p:sp>
        <p:nvSpPr>
          <p:cNvPr id="4" name="Marcador de pie de página 3">
            <a:extLst>
              <a:ext uri="{FF2B5EF4-FFF2-40B4-BE49-F238E27FC236}">
                <a16:creationId xmlns:a16="http://schemas.microsoft.com/office/drawing/2014/main" id="{A3735B03-02CA-4405-8227-6C4D22059562}"/>
              </a:ext>
            </a:extLst>
          </p:cNvPr>
          <p:cNvSpPr>
            <a:spLocks noGrp="1"/>
          </p:cNvSpPr>
          <p:nvPr>
            <p:ph type="ftr" sz="quarter" idx="3"/>
          </p:nvPr>
        </p:nvSpPr>
        <p:spPr/>
        <p:txBody>
          <a:bodyPr/>
          <a:lstStyle/>
          <a:p>
            <a:r>
              <a:rPr lang="en-US" dirty="0"/>
              <a:t>FOOTER GOES HERE</a:t>
            </a:r>
          </a:p>
        </p:txBody>
      </p:sp>
      <p:sp>
        <p:nvSpPr>
          <p:cNvPr id="5" name="Marcador de número de diapositiva 4">
            <a:extLst>
              <a:ext uri="{FF2B5EF4-FFF2-40B4-BE49-F238E27FC236}">
                <a16:creationId xmlns:a16="http://schemas.microsoft.com/office/drawing/2014/main" id="{A468DADC-741F-4594-B63B-502729E410EA}"/>
              </a:ext>
            </a:extLst>
          </p:cNvPr>
          <p:cNvSpPr>
            <a:spLocks noGrp="1"/>
          </p:cNvSpPr>
          <p:nvPr>
            <p:ph type="sldNum" sz="quarter" idx="4"/>
          </p:nvPr>
        </p:nvSpPr>
        <p:spPr/>
        <p:txBody>
          <a:bodyPr/>
          <a:lstStyle/>
          <a:p>
            <a:fld id="{42782948-4DBE-204D-AB9E-B65E067054AE}" type="slidenum">
              <a:rPr lang="en-US" smtClean="0"/>
              <a:pPr/>
              <a:t>22</a:t>
            </a:fld>
            <a:endParaRPr lang="en-US" dirty="0"/>
          </a:p>
        </p:txBody>
      </p:sp>
      <p:sp>
        <p:nvSpPr>
          <p:cNvPr id="6" name="Título 5">
            <a:extLst>
              <a:ext uri="{FF2B5EF4-FFF2-40B4-BE49-F238E27FC236}">
                <a16:creationId xmlns:a16="http://schemas.microsoft.com/office/drawing/2014/main" id="{28E3CD05-2D0A-4091-988E-4897B07D43D5}"/>
              </a:ext>
            </a:extLst>
          </p:cNvPr>
          <p:cNvSpPr>
            <a:spLocks noGrp="1"/>
          </p:cNvSpPr>
          <p:nvPr>
            <p:ph type="title"/>
          </p:nvPr>
        </p:nvSpPr>
        <p:spPr>
          <a:xfrm>
            <a:off x="152400" y="250085"/>
            <a:ext cx="7515225" cy="892552"/>
          </a:xfrm>
        </p:spPr>
        <p:txBody>
          <a:bodyPr/>
          <a:lstStyle/>
          <a:p>
            <a:r>
              <a:rPr lang="es-MX" sz="2800" b="1" dirty="0">
                <a:latin typeface="Century Gothic" panose="020B0502020202020204" pitchFamily="34" charset="0"/>
              </a:rPr>
              <a:t>3. Informes financieros: </a:t>
            </a:r>
            <a:r>
              <a:rPr lang="es-MX" sz="2800" dirty="0">
                <a:latin typeface="Century Gothic" panose="020B0502020202020204" pitchFamily="34" charset="0"/>
              </a:rPr>
              <a:t>Calendario</a:t>
            </a:r>
            <a:br>
              <a:rPr lang="es-MX" sz="2800" dirty="0"/>
            </a:br>
            <a:endParaRPr lang="es-MX" sz="2400" dirty="0"/>
          </a:p>
        </p:txBody>
      </p:sp>
      <p:graphicFrame>
        <p:nvGraphicFramePr>
          <p:cNvPr id="8" name="Tabla 7">
            <a:extLst>
              <a:ext uri="{FF2B5EF4-FFF2-40B4-BE49-F238E27FC236}">
                <a16:creationId xmlns:a16="http://schemas.microsoft.com/office/drawing/2014/main" id="{C33DF229-088B-9C42-88E1-47A0768EDC48}"/>
              </a:ext>
            </a:extLst>
          </p:cNvPr>
          <p:cNvGraphicFramePr>
            <a:graphicFrameLocks noGrp="1"/>
          </p:cNvGraphicFramePr>
          <p:nvPr>
            <p:extLst>
              <p:ext uri="{D42A27DB-BD31-4B8C-83A1-F6EECF244321}">
                <p14:modId xmlns:p14="http://schemas.microsoft.com/office/powerpoint/2010/main" val="2674106106"/>
              </p:ext>
            </p:extLst>
          </p:nvPr>
        </p:nvGraphicFramePr>
        <p:xfrm>
          <a:off x="419099" y="1264920"/>
          <a:ext cx="8305800" cy="2194560"/>
        </p:xfrm>
        <a:graphic>
          <a:graphicData uri="http://schemas.openxmlformats.org/drawingml/2006/table">
            <a:tbl>
              <a:tblPr>
                <a:tableStyleId>{5C22544A-7EE6-4342-B048-85BDC9FD1C3A}</a:tableStyleId>
              </a:tblPr>
              <a:tblGrid>
                <a:gridCol w="580476">
                  <a:extLst>
                    <a:ext uri="{9D8B030D-6E8A-4147-A177-3AD203B41FA5}">
                      <a16:colId xmlns:a16="http://schemas.microsoft.com/office/drawing/2014/main" val="3946318620"/>
                    </a:ext>
                  </a:extLst>
                </a:gridCol>
                <a:gridCol w="2523490">
                  <a:extLst>
                    <a:ext uri="{9D8B030D-6E8A-4147-A177-3AD203B41FA5}">
                      <a16:colId xmlns:a16="http://schemas.microsoft.com/office/drawing/2014/main" val="1889511838"/>
                    </a:ext>
                  </a:extLst>
                </a:gridCol>
                <a:gridCol w="3015785">
                  <a:extLst>
                    <a:ext uri="{9D8B030D-6E8A-4147-A177-3AD203B41FA5}">
                      <a16:colId xmlns:a16="http://schemas.microsoft.com/office/drawing/2014/main" val="4230577107"/>
                    </a:ext>
                  </a:extLst>
                </a:gridCol>
                <a:gridCol w="2186049">
                  <a:extLst>
                    <a:ext uri="{9D8B030D-6E8A-4147-A177-3AD203B41FA5}">
                      <a16:colId xmlns:a16="http://schemas.microsoft.com/office/drawing/2014/main" val="4239241429"/>
                    </a:ext>
                  </a:extLst>
                </a:gridCol>
              </a:tblGrid>
              <a:tr h="464820">
                <a:tc>
                  <a:txBody>
                    <a:bodyPr/>
                    <a:lstStyle/>
                    <a:p>
                      <a:pPr>
                        <a:spcAft>
                          <a:spcPts val="0"/>
                        </a:spcAft>
                      </a:pPr>
                      <a:r>
                        <a:rPr lang="es-MX" sz="1800">
                          <a:effectLst/>
                        </a:rPr>
                        <a:t> </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MX" sz="1800" b="1">
                          <a:effectLst/>
                          <a:latin typeface="Century Gothic" panose="020B0502020202020204" pitchFamily="34" charset="0"/>
                        </a:rPr>
                        <a:t>ENTREGABLE</a:t>
                      </a:r>
                    </a:p>
                    <a:p>
                      <a:pPr algn="ctr">
                        <a:spcAft>
                          <a:spcPts val="0"/>
                        </a:spcAft>
                      </a:pPr>
                      <a:r>
                        <a:rPr lang="es-MX" sz="1800" b="1">
                          <a:effectLst/>
                          <a:latin typeface="Century Gothic" panose="020B0502020202020204" pitchFamily="34" charset="0"/>
                        </a:rPr>
                        <a:t> </a:t>
                      </a:r>
                      <a:endParaRPr lang="es-MX" sz="1800" b="1">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a:effectLst/>
                          <a:latin typeface="Century Gothic" panose="020B0502020202020204" pitchFamily="34" charset="0"/>
                        </a:rPr>
                        <a:t>PERIODO REPORTADO</a:t>
                      </a:r>
                      <a:endParaRPr lang="es-MX" sz="1800" b="1">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a:effectLst/>
                          <a:latin typeface="Century Gothic" panose="020B0502020202020204" pitchFamily="34" charset="0"/>
                        </a:rPr>
                        <a:t>FECHA ENTREGA</a:t>
                      </a:r>
                    </a:p>
                    <a:p>
                      <a:pPr algn="ctr">
                        <a:spcAft>
                          <a:spcPts val="0"/>
                        </a:spcAft>
                      </a:pPr>
                      <a:r>
                        <a:rPr lang="es-MX" sz="1800" b="1">
                          <a:effectLst/>
                          <a:latin typeface="Century Gothic" panose="020B0502020202020204" pitchFamily="34" charset="0"/>
                        </a:rPr>
                        <a:t> </a:t>
                      </a:r>
                      <a:endParaRPr lang="es-MX" sz="1800" b="1">
                        <a:effectLst/>
                        <a:latin typeface="Century Gothic" panose="020B0502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75072216"/>
                  </a:ext>
                </a:extLst>
              </a:tr>
              <a:tr h="232410">
                <a:tc>
                  <a:txBody>
                    <a:bodyPr/>
                    <a:lstStyle/>
                    <a:p>
                      <a:pPr>
                        <a:spcAft>
                          <a:spcPts val="0"/>
                        </a:spcAft>
                      </a:pPr>
                      <a:r>
                        <a:rPr lang="es-MX" sz="1800" b="0">
                          <a:effectLst/>
                        </a:rPr>
                        <a:t>1</a:t>
                      </a:r>
                      <a:endParaRPr lang="es-MX"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800" b="0">
                          <a:effectLst/>
                        </a:rPr>
                        <a:t>Informe mensual </a:t>
                      </a:r>
                      <a:endParaRPr lang="es-MX"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800" b="0">
                          <a:effectLst/>
                        </a:rPr>
                        <a:t>Marzo 2019</a:t>
                      </a:r>
                      <a:endParaRPr lang="es-MX"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800" b="0">
                          <a:effectLst/>
                        </a:rPr>
                        <a:t>5 de abril de 2019</a:t>
                      </a:r>
                      <a:endParaRPr lang="es-MX" sz="18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14903371"/>
                  </a:ext>
                </a:extLst>
              </a:tr>
              <a:tr h="232410">
                <a:tc>
                  <a:txBody>
                    <a:bodyPr/>
                    <a:lstStyle/>
                    <a:p>
                      <a:pPr>
                        <a:spcAft>
                          <a:spcPts val="0"/>
                        </a:spcAft>
                      </a:pPr>
                      <a:r>
                        <a:rPr lang="es-MX" sz="1800" b="0">
                          <a:effectLst/>
                        </a:rPr>
                        <a:t>2</a:t>
                      </a:r>
                      <a:endParaRPr lang="es-MX"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800" b="0">
                          <a:effectLst/>
                        </a:rPr>
                        <a:t>Informe mensual</a:t>
                      </a:r>
                      <a:endParaRPr lang="es-MX"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800" b="0">
                          <a:effectLst/>
                        </a:rPr>
                        <a:t>Abril 2019</a:t>
                      </a:r>
                      <a:endParaRPr lang="es-MX"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800" b="0">
                          <a:effectLst/>
                        </a:rPr>
                        <a:t>5 de mayo de 2019</a:t>
                      </a:r>
                      <a:endParaRPr lang="es-MX" sz="18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28128314"/>
                  </a:ext>
                </a:extLst>
              </a:tr>
              <a:tr h="232410">
                <a:tc>
                  <a:txBody>
                    <a:bodyPr/>
                    <a:lstStyle/>
                    <a:p>
                      <a:pPr>
                        <a:spcAft>
                          <a:spcPts val="0"/>
                        </a:spcAft>
                      </a:pPr>
                      <a:r>
                        <a:rPr lang="es-MX" sz="1800" b="0">
                          <a:effectLst/>
                        </a:rPr>
                        <a:t>3</a:t>
                      </a:r>
                      <a:endParaRPr lang="es-MX"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800" b="0">
                          <a:effectLst/>
                        </a:rPr>
                        <a:t>Informe mensual</a:t>
                      </a:r>
                      <a:endParaRPr lang="es-MX"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800" b="0">
                          <a:effectLst/>
                        </a:rPr>
                        <a:t>Mayo 2019</a:t>
                      </a:r>
                      <a:endParaRPr lang="es-MX"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800" b="0">
                          <a:effectLst/>
                        </a:rPr>
                        <a:t>5 de junio de 2019</a:t>
                      </a:r>
                      <a:endParaRPr lang="es-MX" sz="18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73043275"/>
                  </a:ext>
                </a:extLst>
              </a:tr>
              <a:tr h="232410">
                <a:tc>
                  <a:txBody>
                    <a:bodyPr/>
                    <a:lstStyle/>
                    <a:p>
                      <a:pPr>
                        <a:spcAft>
                          <a:spcPts val="0"/>
                        </a:spcAft>
                      </a:pPr>
                      <a:r>
                        <a:rPr lang="es-MX" sz="1800" b="0">
                          <a:effectLst/>
                          <a:latin typeface="Times New Roman" panose="02020603050405020304" pitchFamily="18" charset="0"/>
                          <a:ea typeface="Times New Roman" panose="02020603050405020304" pitchFamily="18" charset="0"/>
                        </a:rPr>
                        <a:t>…</a:t>
                      </a:r>
                    </a:p>
                  </a:txBody>
                  <a:tcPr marL="68580" marR="68580" marT="0" marB="0"/>
                </a:tc>
                <a:tc>
                  <a:txBody>
                    <a:bodyPr/>
                    <a:lstStyle/>
                    <a:p>
                      <a:pPr>
                        <a:spcAft>
                          <a:spcPts val="0"/>
                        </a:spcAft>
                      </a:pPr>
                      <a:r>
                        <a:rPr lang="es-MX" sz="1800" b="0">
                          <a:effectLst/>
                          <a:latin typeface="Times New Roman" panose="02020603050405020304" pitchFamily="18" charset="0"/>
                          <a:ea typeface="Times New Roman" panose="02020603050405020304" pitchFamily="18" charset="0"/>
                        </a:rPr>
                        <a:t>…</a:t>
                      </a:r>
                    </a:p>
                  </a:txBody>
                  <a:tcPr marL="68580" marR="68580" marT="0" marB="0"/>
                </a:tc>
                <a:tc>
                  <a:txBody>
                    <a:bodyPr/>
                    <a:lstStyle/>
                    <a:p>
                      <a:pPr>
                        <a:spcAft>
                          <a:spcPts val="0"/>
                        </a:spcAft>
                      </a:pPr>
                      <a:r>
                        <a:rPr lang="es-MX" sz="1800" b="0">
                          <a:effectLst/>
                          <a:latin typeface="Times New Roman" panose="02020603050405020304" pitchFamily="18" charset="0"/>
                          <a:ea typeface="Times New Roman" panose="02020603050405020304" pitchFamily="18" charset="0"/>
                        </a:rPr>
                        <a:t>…</a:t>
                      </a:r>
                    </a:p>
                  </a:txBody>
                  <a:tcPr marL="68580" marR="68580" marT="0" marB="0"/>
                </a:tc>
                <a:tc>
                  <a:txBody>
                    <a:bodyPr/>
                    <a:lstStyle/>
                    <a:p>
                      <a:pPr>
                        <a:spcAft>
                          <a:spcPts val="0"/>
                        </a:spcAft>
                      </a:pPr>
                      <a:r>
                        <a:rPr lang="es-MX" sz="1800" b="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4121418973"/>
                  </a:ext>
                </a:extLst>
              </a:tr>
              <a:tr h="464820">
                <a:tc>
                  <a:txBody>
                    <a:bodyPr/>
                    <a:lstStyle/>
                    <a:p>
                      <a:pPr>
                        <a:spcAft>
                          <a:spcPts val="0"/>
                        </a:spcAft>
                      </a:pPr>
                      <a:r>
                        <a:rPr lang="es-MX" sz="1800" b="0">
                          <a:effectLst/>
                          <a:latin typeface="Times New Roman" panose="02020603050405020304" pitchFamily="18" charset="0"/>
                          <a:ea typeface="Times New Roman" panose="02020603050405020304" pitchFamily="18" charset="0"/>
                        </a:rPr>
                        <a:t>13</a:t>
                      </a:r>
                    </a:p>
                  </a:txBody>
                  <a:tcPr marL="68580" marR="68580" marT="0" marB="0"/>
                </a:tc>
                <a:tc>
                  <a:txBody>
                    <a:bodyPr/>
                    <a:lstStyle/>
                    <a:p>
                      <a:pPr>
                        <a:spcAft>
                          <a:spcPts val="0"/>
                        </a:spcAft>
                      </a:pPr>
                      <a:r>
                        <a:rPr lang="es-MX" sz="1800" b="0" kern="1200">
                          <a:solidFill>
                            <a:schemeClr val="dk1"/>
                          </a:solidFill>
                          <a:effectLst/>
                          <a:latin typeface="+mn-lt"/>
                          <a:ea typeface="+mn-ea"/>
                          <a:cs typeface="+mn-cs"/>
                        </a:rPr>
                        <a:t>Informes mensual y anual</a:t>
                      </a:r>
                    </a:p>
                  </a:txBody>
                  <a:tcPr marL="68580" marR="68580" marT="0" marB="0"/>
                </a:tc>
                <a:tc>
                  <a:txBody>
                    <a:bodyPr/>
                    <a:lstStyle/>
                    <a:p>
                      <a:pPr>
                        <a:spcAft>
                          <a:spcPts val="0"/>
                        </a:spcAft>
                      </a:pPr>
                      <a:r>
                        <a:rPr lang="es-MX" sz="1800" b="0" kern="1200">
                          <a:solidFill>
                            <a:schemeClr val="dk1"/>
                          </a:solidFill>
                          <a:effectLst/>
                          <a:latin typeface="+mn-lt"/>
                          <a:ea typeface="+mn-ea"/>
                          <a:cs typeface="+mn-cs"/>
                        </a:rPr>
                        <a:t>Marzo 2020 y marzo 2019 a marzo 2020</a:t>
                      </a:r>
                    </a:p>
                  </a:txBody>
                  <a:tcPr marL="68580" marR="68580" marT="0" marB="0"/>
                </a:tc>
                <a:tc>
                  <a:txBody>
                    <a:bodyPr/>
                    <a:lstStyle/>
                    <a:p>
                      <a:pPr>
                        <a:spcAft>
                          <a:spcPts val="0"/>
                        </a:spcAft>
                      </a:pPr>
                      <a:r>
                        <a:rPr lang="es-MX" sz="1800" b="0" kern="1200">
                          <a:solidFill>
                            <a:schemeClr val="dk1"/>
                          </a:solidFill>
                          <a:effectLst/>
                          <a:latin typeface="+mn-lt"/>
                          <a:ea typeface="+mn-ea"/>
                          <a:cs typeface="+mn-cs"/>
                        </a:rPr>
                        <a:t>5 de abril de 2020</a:t>
                      </a:r>
                    </a:p>
                  </a:txBody>
                  <a:tcPr marL="68580" marR="68580" marT="0" marB="0"/>
                </a:tc>
                <a:extLst>
                  <a:ext uri="{0D108BD9-81ED-4DB2-BD59-A6C34878D82A}">
                    <a16:rowId xmlns:a16="http://schemas.microsoft.com/office/drawing/2014/main" val="1216755712"/>
                  </a:ext>
                </a:extLst>
              </a:tr>
            </a:tbl>
          </a:graphicData>
        </a:graphic>
      </p:graphicFrame>
      <p:sp>
        <p:nvSpPr>
          <p:cNvPr id="7" name="Marcador de contenido 1">
            <a:extLst>
              <a:ext uri="{FF2B5EF4-FFF2-40B4-BE49-F238E27FC236}">
                <a16:creationId xmlns:a16="http://schemas.microsoft.com/office/drawing/2014/main" id="{CF8C1D20-4B64-0748-AD23-C278092F33F7}"/>
              </a:ext>
            </a:extLst>
          </p:cNvPr>
          <p:cNvSpPr>
            <a:spLocks noGrp="1"/>
          </p:cNvSpPr>
          <p:nvPr>
            <p:ph idx="1"/>
          </p:nvPr>
        </p:nvSpPr>
        <p:spPr>
          <a:xfrm>
            <a:off x="419099" y="3659203"/>
            <a:ext cx="8305800" cy="2888343"/>
          </a:xfrm>
        </p:spPr>
        <p:txBody>
          <a:bodyPr>
            <a:normAutofit fontScale="25000" lnSpcReduction="20000"/>
          </a:bodyPr>
          <a:lstStyle/>
          <a:p>
            <a:pPr algn="just">
              <a:lnSpc>
                <a:spcPct val="120000"/>
              </a:lnSpc>
              <a:buFont typeface="Arial" panose="020B0604020202020204" pitchFamily="34" charset="0"/>
              <a:buChar char="•"/>
            </a:pPr>
            <a:r>
              <a:rPr lang="es-MX" sz="7200" b="1" dirty="0">
                <a:solidFill>
                  <a:schemeClr val="tx1"/>
                </a:solidFill>
                <a:latin typeface="Century Gothic" panose="020B0502020202020204" pitchFamily="34" charset="0"/>
              </a:rPr>
              <a:t>El informe financiero final </a:t>
            </a:r>
            <a:r>
              <a:rPr lang="es-MX" sz="7200" dirty="0">
                <a:solidFill>
                  <a:schemeClr val="tx1"/>
                </a:solidFill>
                <a:latin typeface="Century Gothic" panose="020B0502020202020204" pitchFamily="34" charset="0"/>
              </a:rPr>
              <a:t>deberá contener un índice de todos los reportes y productos generados durante la subvención. </a:t>
            </a:r>
          </a:p>
          <a:p>
            <a:pPr algn="just">
              <a:lnSpc>
                <a:spcPct val="120000"/>
              </a:lnSpc>
              <a:buFont typeface="Arial" panose="020B0604020202020204" pitchFamily="34" charset="0"/>
              <a:buChar char="•"/>
            </a:pPr>
            <a:endParaRPr lang="es-MX" sz="7200" dirty="0">
              <a:solidFill>
                <a:schemeClr val="tx1"/>
              </a:solidFill>
              <a:latin typeface="Century Gothic" panose="020B0502020202020204" pitchFamily="34" charset="0"/>
            </a:endParaRPr>
          </a:p>
          <a:p>
            <a:pPr algn="just">
              <a:lnSpc>
                <a:spcPct val="120000"/>
              </a:lnSpc>
              <a:buFont typeface="Arial" panose="020B0604020202020204" pitchFamily="34" charset="0"/>
              <a:buChar char="•"/>
            </a:pPr>
            <a:r>
              <a:rPr lang="es-MX" sz="7200" dirty="0">
                <a:solidFill>
                  <a:schemeClr val="tx1"/>
                </a:solidFill>
                <a:latin typeface="Century Gothic" panose="020B0502020202020204" pitchFamily="34" charset="0"/>
              </a:rPr>
              <a:t>El 5 de abril de 2020 presentar un </a:t>
            </a:r>
            <a:r>
              <a:rPr lang="es-MX" sz="7200" b="1" dirty="0">
                <a:solidFill>
                  <a:schemeClr val="tx1"/>
                </a:solidFill>
                <a:latin typeface="Century Gothic" panose="020B0502020202020204" pitchFamily="34" charset="0"/>
              </a:rPr>
              <a:t>reporte de impuestos foráneos </a:t>
            </a:r>
            <a:r>
              <a:rPr lang="es-MX" sz="7200" dirty="0">
                <a:solidFill>
                  <a:schemeClr val="tx1"/>
                </a:solidFill>
                <a:latin typeface="Century Gothic" panose="020B0502020202020204" pitchFamily="34" charset="0"/>
              </a:rPr>
              <a:t>(VAT Report)</a:t>
            </a:r>
            <a:r>
              <a:rPr lang="es-MX" sz="7200" dirty="0">
                <a:solidFill>
                  <a:schemeClr val="tx1"/>
                </a:solidFill>
              </a:rPr>
              <a:t>.</a:t>
            </a:r>
          </a:p>
          <a:p>
            <a:pPr algn="just">
              <a:lnSpc>
                <a:spcPct val="120000"/>
              </a:lnSpc>
              <a:buFont typeface="Arial" panose="020B0604020202020204" pitchFamily="34" charset="0"/>
              <a:buChar char="•"/>
            </a:pPr>
            <a:endParaRPr lang="es-MX" sz="7200" dirty="0">
              <a:solidFill>
                <a:schemeClr val="tx1"/>
              </a:solidFill>
            </a:endParaRPr>
          </a:p>
          <a:p>
            <a:pPr algn="just">
              <a:lnSpc>
                <a:spcPct val="120000"/>
              </a:lnSpc>
              <a:buFont typeface="Arial" panose="020B0604020202020204" pitchFamily="34" charset="0"/>
              <a:buChar char="•"/>
            </a:pPr>
            <a:r>
              <a:rPr lang="es-MX" sz="7200" dirty="0">
                <a:solidFill>
                  <a:schemeClr val="tx1"/>
                </a:solidFill>
                <a:latin typeface="Century Gothic" panose="020B0502020202020204" pitchFamily="34" charset="0"/>
              </a:rPr>
              <a:t>Presentar un reporte anual de los </a:t>
            </a:r>
            <a:r>
              <a:rPr lang="es-MX" sz="7200" b="1" dirty="0">
                <a:solidFill>
                  <a:schemeClr val="tx1"/>
                </a:solidFill>
                <a:latin typeface="Century Gothic" panose="020B0502020202020204" pitchFamily="34" charset="0"/>
              </a:rPr>
              <a:t>bienes adquiridos con los fondos de la subvención con un valor unitario de $9,000 MXN o más</a:t>
            </a:r>
            <a:r>
              <a:rPr lang="es-MX" sz="7200" dirty="0">
                <a:solidFill>
                  <a:schemeClr val="tx1"/>
                </a:solidFill>
                <a:latin typeface="Century Gothic" panose="020B0502020202020204" pitchFamily="34" charset="0"/>
              </a:rPr>
              <a:t>. El 5 de octubre de 2019 y el 5 de abril de 2020.</a:t>
            </a:r>
          </a:p>
          <a:p>
            <a:pPr algn="just"/>
            <a:endParaRPr lang="es-MX" sz="7200" dirty="0">
              <a:solidFill>
                <a:schemeClr val="tx1"/>
              </a:solidFill>
            </a:endParaRPr>
          </a:p>
          <a:p>
            <a:endParaRPr lang="es-MX" dirty="0"/>
          </a:p>
          <a:p>
            <a:endParaRPr lang="es-MX" sz="2000" dirty="0"/>
          </a:p>
          <a:p>
            <a:pPr marL="0" indent="0" algn="just">
              <a:buNone/>
            </a:pPr>
            <a:endParaRPr lang="es-MX" sz="2000" dirty="0"/>
          </a:p>
          <a:p>
            <a:pPr algn="just"/>
            <a:endParaRPr lang="es-MX" dirty="0"/>
          </a:p>
        </p:txBody>
      </p:sp>
    </p:spTree>
    <p:extLst>
      <p:ext uri="{BB962C8B-B14F-4D97-AF65-F5344CB8AC3E}">
        <p14:creationId xmlns:p14="http://schemas.microsoft.com/office/powerpoint/2010/main" val="3099696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2"/>
          </p:nvPr>
        </p:nvSpPr>
        <p:spPr/>
        <p:txBody>
          <a:bodyPr/>
          <a:lstStyle/>
          <a:p>
            <a:fld id="{414FB1AD-D69E-B741-965A-0BAE826C2FA6}" type="datetime1">
              <a:rPr lang="en-US" smtClean="0"/>
              <a:pPr/>
              <a:t>5/29/2020</a:t>
            </a:fld>
            <a:endParaRPr lang="en-US" dirty="0"/>
          </a:p>
        </p:txBody>
      </p:sp>
      <p:sp>
        <p:nvSpPr>
          <p:cNvPr id="4" name="Marcador de pie de página 3"/>
          <p:cNvSpPr>
            <a:spLocks noGrp="1"/>
          </p:cNvSpPr>
          <p:nvPr>
            <p:ph type="ftr" sz="quarter" idx="3"/>
          </p:nvPr>
        </p:nvSpPr>
        <p:spPr/>
        <p:txBody>
          <a:bodyPr/>
          <a:lstStyle/>
          <a:p>
            <a:r>
              <a:rPr lang="en-US" dirty="0"/>
              <a:t>FOOTER GOES HERE</a:t>
            </a:r>
          </a:p>
        </p:txBody>
      </p:sp>
      <p:sp>
        <p:nvSpPr>
          <p:cNvPr id="5" name="Marcador de número de diapositiva 4"/>
          <p:cNvSpPr>
            <a:spLocks noGrp="1"/>
          </p:cNvSpPr>
          <p:nvPr>
            <p:ph type="sldNum" sz="quarter" idx="4"/>
          </p:nvPr>
        </p:nvSpPr>
        <p:spPr/>
        <p:txBody>
          <a:bodyPr/>
          <a:lstStyle/>
          <a:p>
            <a:fld id="{42782948-4DBE-204D-AB9E-B65E067054AE}" type="slidenum">
              <a:rPr lang="en-US" smtClean="0"/>
              <a:pPr/>
              <a:t>23</a:t>
            </a:fld>
            <a:endParaRPr lang="en-US" dirty="0"/>
          </a:p>
        </p:txBody>
      </p:sp>
      <p:sp>
        <p:nvSpPr>
          <p:cNvPr id="6" name="Título 5"/>
          <p:cNvSpPr>
            <a:spLocks noGrp="1"/>
          </p:cNvSpPr>
          <p:nvPr>
            <p:ph type="title"/>
          </p:nvPr>
        </p:nvSpPr>
        <p:spPr>
          <a:xfrm>
            <a:off x="171577" y="-29289"/>
            <a:ext cx="7772400" cy="1938992"/>
          </a:xfrm>
        </p:spPr>
        <p:txBody>
          <a:bodyPr/>
          <a:lstStyle/>
          <a:p>
            <a:br>
              <a:rPr lang="es-MX" sz="3200" b="1" dirty="0">
                <a:latin typeface="Century Gothic" panose="020B0502020202020204" pitchFamily="34" charset="0"/>
              </a:rPr>
            </a:br>
            <a:br>
              <a:rPr lang="es-MX" sz="3200" b="1" dirty="0">
                <a:latin typeface="Century Gothic" panose="020B0502020202020204" pitchFamily="34" charset="0"/>
              </a:rPr>
            </a:br>
            <a:r>
              <a:rPr lang="es-MX" sz="2400" b="1" dirty="0">
                <a:latin typeface="Century Gothic" panose="020B0502020202020204" pitchFamily="34" charset="0"/>
              </a:rPr>
              <a:t>*Peticiones de información Ad Hoc*</a:t>
            </a:r>
            <a:br>
              <a:rPr lang="es-MX" sz="3200" b="1" dirty="0">
                <a:latin typeface="Century Gothic" panose="020B0502020202020204" pitchFamily="34" charset="0"/>
              </a:rPr>
            </a:br>
            <a:endParaRPr lang="es-MX" sz="3200" dirty="0">
              <a:latin typeface="Century Gothic" panose="020B0502020202020204" pitchFamily="34" charset="0"/>
            </a:endParaRPr>
          </a:p>
        </p:txBody>
      </p:sp>
      <p:sp>
        <p:nvSpPr>
          <p:cNvPr id="8" name="Marcador de contenido 1">
            <a:extLst>
              <a:ext uri="{FF2B5EF4-FFF2-40B4-BE49-F238E27FC236}">
                <a16:creationId xmlns:a16="http://schemas.microsoft.com/office/drawing/2014/main" id="{F6039FCC-D077-4F04-94BB-150D8AFF8A65}"/>
              </a:ext>
            </a:extLst>
          </p:cNvPr>
          <p:cNvSpPr txBox="1">
            <a:spLocks/>
          </p:cNvSpPr>
          <p:nvPr/>
        </p:nvSpPr>
        <p:spPr>
          <a:xfrm>
            <a:off x="260444" y="1474694"/>
            <a:ext cx="8502556" cy="2129135"/>
          </a:xfrm>
          <a:prstGeom prst="rect">
            <a:avLst/>
          </a:prstGeom>
        </p:spPr>
        <p:txBody>
          <a:bodyPr vert="horz" lIns="91440" tIns="45720" rIns="91440" bIns="45720" rtlCol="0">
            <a:normAutofit/>
          </a:bodyPr>
          <a:lstStyle>
            <a:lvl1pPr marL="97111" indent="-97111" algn="l" defTabSz="192881" rtl="0" eaLnBrk="1" latinLnBrk="0" hangingPunct="1">
              <a:spcBef>
                <a:spcPts val="0"/>
              </a:spcBef>
              <a:spcAft>
                <a:spcPts val="506"/>
              </a:spcAft>
              <a:buFont typeface="Arial"/>
              <a:buChar char="•"/>
              <a:defRPr sz="844" b="0" i="0" kern="1200">
                <a:solidFill>
                  <a:srgbClr val="635C5B"/>
                </a:solidFill>
                <a:latin typeface="Gill Sans MT"/>
                <a:ea typeface="+mn-ea"/>
                <a:cs typeface="Gill Sans MT"/>
              </a:defRPr>
            </a:lvl1pPr>
            <a:lvl2pPr marL="288653" indent="-97111" algn="l" defTabSz="192881" rtl="0" eaLnBrk="1" latinLnBrk="0" hangingPunct="1">
              <a:spcBef>
                <a:spcPts val="0"/>
              </a:spcBef>
              <a:spcAft>
                <a:spcPts val="506"/>
              </a:spcAft>
              <a:buFont typeface="Arial"/>
              <a:buChar char="–"/>
              <a:defRPr sz="844" b="0" i="0" kern="1200">
                <a:solidFill>
                  <a:srgbClr val="635C5B"/>
                </a:solidFill>
                <a:latin typeface="Gill Sans MT"/>
                <a:ea typeface="+mn-ea"/>
                <a:cs typeface="Gill Sans MT"/>
              </a:defRPr>
            </a:lvl2pPr>
            <a:lvl3pPr marL="385763" indent="-97111" algn="l" defTabSz="192881" rtl="0" eaLnBrk="1" latinLnBrk="0" hangingPunct="1">
              <a:spcBef>
                <a:spcPct val="20000"/>
              </a:spcBef>
              <a:buFont typeface="Arial"/>
              <a:buChar char="•"/>
              <a:defRPr sz="760" b="0" i="0" kern="1200">
                <a:solidFill>
                  <a:srgbClr val="6C6463"/>
                </a:solidFill>
                <a:latin typeface="Gill Sans MT"/>
                <a:ea typeface="+mn-ea"/>
                <a:cs typeface="Gill Sans MT"/>
              </a:defRPr>
            </a:lvl3pPr>
            <a:lvl4pPr marL="483542" indent="-97780" algn="l" defTabSz="192881" rtl="0" eaLnBrk="1" latinLnBrk="0" hangingPunct="1">
              <a:spcBef>
                <a:spcPct val="20000"/>
              </a:spcBef>
              <a:buFont typeface="Arial"/>
              <a:buChar char="–"/>
              <a:defRPr sz="675" b="0" i="0" kern="1200">
                <a:solidFill>
                  <a:srgbClr val="6C6463"/>
                </a:solidFill>
                <a:latin typeface="Gill Sans MT"/>
                <a:ea typeface="+mn-ea"/>
                <a:cs typeface="Gill Sans MT"/>
              </a:defRPr>
            </a:lvl4pPr>
            <a:lvl5pPr marL="529754" indent="-97111" algn="l" defTabSz="192881" rtl="0" eaLnBrk="1" latinLnBrk="0" hangingPunct="1">
              <a:spcBef>
                <a:spcPct val="20000"/>
              </a:spcBef>
              <a:buFont typeface="Arial"/>
              <a:buChar char="»"/>
              <a:defRPr sz="591" b="0" i="0" kern="1200">
                <a:solidFill>
                  <a:srgbClr val="6C6463"/>
                </a:solidFill>
                <a:latin typeface="Gill Sans MT"/>
                <a:ea typeface="+mn-ea"/>
                <a:cs typeface="Gill Sans MT"/>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marL="0" indent="0" algn="just">
              <a:lnSpc>
                <a:spcPct val="150000"/>
              </a:lnSpc>
              <a:buNone/>
            </a:pPr>
            <a:r>
              <a:rPr lang="es-MX" sz="2000" dirty="0">
                <a:solidFill>
                  <a:schemeClr val="tx1"/>
                </a:solidFill>
                <a:latin typeface="Century Gothic" panose="020B0502020202020204" pitchFamily="34" charset="0"/>
              </a:rPr>
              <a:t>Es probable que en ocasiones, se le requiera a su institución </a:t>
            </a:r>
            <a:r>
              <a:rPr lang="es-MX" sz="2000" b="1" dirty="0">
                <a:solidFill>
                  <a:schemeClr val="tx1"/>
                </a:solidFill>
                <a:latin typeface="Century Gothic" panose="020B0502020202020204" pitchFamily="34" charset="0"/>
              </a:rPr>
              <a:t>información o datos adicionales</a:t>
            </a:r>
            <a:r>
              <a:rPr lang="es-MX" sz="2000" dirty="0">
                <a:solidFill>
                  <a:schemeClr val="tx1"/>
                </a:solidFill>
                <a:latin typeface="Century Gothic" panose="020B0502020202020204" pitchFamily="34" charset="0"/>
              </a:rPr>
              <a:t> sobre de la implementación de su proyecto.</a:t>
            </a:r>
            <a:endParaRPr lang="es-MX"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47858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2"/>
          </p:nvPr>
        </p:nvSpPr>
        <p:spPr/>
        <p:txBody>
          <a:bodyPr/>
          <a:lstStyle/>
          <a:p>
            <a:fld id="{414FB1AD-D69E-B741-965A-0BAE826C2FA6}" type="datetime1">
              <a:rPr lang="en-US" smtClean="0"/>
              <a:pPr/>
              <a:t>5/29/2020</a:t>
            </a:fld>
            <a:endParaRPr lang="en-US" dirty="0"/>
          </a:p>
        </p:txBody>
      </p:sp>
      <p:sp>
        <p:nvSpPr>
          <p:cNvPr id="4" name="Marcador de pie de página 3"/>
          <p:cNvSpPr>
            <a:spLocks noGrp="1"/>
          </p:cNvSpPr>
          <p:nvPr>
            <p:ph type="ftr" sz="quarter" idx="3"/>
          </p:nvPr>
        </p:nvSpPr>
        <p:spPr/>
        <p:txBody>
          <a:bodyPr/>
          <a:lstStyle/>
          <a:p>
            <a:r>
              <a:rPr lang="en-US" dirty="0"/>
              <a:t>FOOTER GOES HERE</a:t>
            </a:r>
          </a:p>
        </p:txBody>
      </p:sp>
      <p:sp>
        <p:nvSpPr>
          <p:cNvPr id="5" name="Marcador de número de diapositiva 4"/>
          <p:cNvSpPr>
            <a:spLocks noGrp="1"/>
          </p:cNvSpPr>
          <p:nvPr>
            <p:ph type="sldNum" sz="quarter" idx="4"/>
          </p:nvPr>
        </p:nvSpPr>
        <p:spPr/>
        <p:txBody>
          <a:bodyPr/>
          <a:lstStyle/>
          <a:p>
            <a:fld id="{42782948-4DBE-204D-AB9E-B65E067054AE}" type="slidenum">
              <a:rPr lang="en-US" smtClean="0"/>
              <a:pPr/>
              <a:t>24</a:t>
            </a:fld>
            <a:endParaRPr lang="en-US" dirty="0"/>
          </a:p>
        </p:txBody>
      </p:sp>
      <p:sp>
        <p:nvSpPr>
          <p:cNvPr id="6" name="Título 5"/>
          <p:cNvSpPr>
            <a:spLocks noGrp="1"/>
          </p:cNvSpPr>
          <p:nvPr>
            <p:ph type="title"/>
          </p:nvPr>
        </p:nvSpPr>
        <p:spPr>
          <a:xfrm>
            <a:off x="190500" y="118976"/>
            <a:ext cx="8801100" cy="892552"/>
          </a:xfrm>
        </p:spPr>
        <p:txBody>
          <a:bodyPr/>
          <a:lstStyle/>
          <a:p>
            <a:br>
              <a:rPr lang="es-MX" sz="2400" b="1">
                <a:latin typeface="Century Gothic" panose="020B0502020202020204" pitchFamily="34" charset="0"/>
              </a:rPr>
            </a:br>
            <a:r>
              <a:rPr lang="es-MX" sz="2800" b="1">
                <a:latin typeface="Century Gothic" panose="020B0502020202020204" pitchFamily="34" charset="0"/>
              </a:rPr>
              <a:t>4. Introducción al fortalecimiento institucional</a:t>
            </a:r>
          </a:p>
        </p:txBody>
      </p:sp>
      <p:sp>
        <p:nvSpPr>
          <p:cNvPr id="14" name="Marcador de contenido 13">
            <a:extLst>
              <a:ext uri="{FF2B5EF4-FFF2-40B4-BE49-F238E27FC236}">
                <a16:creationId xmlns:a16="http://schemas.microsoft.com/office/drawing/2014/main" id="{7656482E-5556-44A4-B7E8-10CE3C78B62B}"/>
              </a:ext>
            </a:extLst>
          </p:cNvPr>
          <p:cNvSpPr>
            <a:spLocks noGrp="1"/>
          </p:cNvSpPr>
          <p:nvPr>
            <p:ph idx="1"/>
          </p:nvPr>
        </p:nvSpPr>
        <p:spPr>
          <a:xfrm>
            <a:off x="214614" y="838200"/>
            <a:ext cx="8153400" cy="5257800"/>
          </a:xfrm>
        </p:spPr>
        <p:txBody>
          <a:bodyPr>
            <a:normAutofit/>
          </a:bodyPr>
          <a:lstStyle/>
          <a:p>
            <a:pPr marL="15875" lvl="1" indent="0">
              <a:buNone/>
            </a:pPr>
            <a:endParaRPr lang="es-MX" sz="2000" dirty="0">
              <a:solidFill>
                <a:schemeClr val="tx1"/>
              </a:solidFill>
              <a:latin typeface="Century Gothic" panose="020B0502020202020204" pitchFamily="34" charset="0"/>
            </a:endParaRPr>
          </a:p>
          <a:p>
            <a:pPr marL="15875" lvl="1" indent="0">
              <a:buNone/>
            </a:pPr>
            <a:r>
              <a:rPr lang="es-MX" sz="2000" b="1" dirty="0">
                <a:solidFill>
                  <a:schemeClr val="tx1"/>
                </a:solidFill>
                <a:latin typeface="Century Gothic" panose="020B0502020202020204" pitchFamily="34" charset="0"/>
              </a:rPr>
              <a:t>Dos procesos paralelos:</a:t>
            </a:r>
          </a:p>
          <a:p>
            <a:pPr marL="15875" lvl="1" indent="0">
              <a:buNone/>
            </a:pPr>
            <a:endParaRPr lang="es-MX" sz="2000" dirty="0">
              <a:solidFill>
                <a:schemeClr val="tx1"/>
              </a:solidFill>
              <a:latin typeface="Century Gothic" panose="020B0502020202020204" pitchFamily="34" charset="0"/>
            </a:endParaRPr>
          </a:p>
          <a:p>
            <a:pPr marL="281533" indent="-457200" algn="just">
              <a:buFont typeface="+mj-lt"/>
              <a:buAutoNum type="arabicParenR"/>
            </a:pPr>
            <a:r>
              <a:rPr lang="es-MX" sz="2000" dirty="0">
                <a:solidFill>
                  <a:schemeClr val="tx1"/>
                </a:solidFill>
                <a:latin typeface="Century Gothic" panose="020B0502020202020204" pitchFamily="34" charset="0"/>
              </a:rPr>
              <a:t>Se acompañará a la organización en tres </a:t>
            </a:r>
            <a:r>
              <a:rPr lang="es-MX" sz="2000" b="1" dirty="0">
                <a:solidFill>
                  <a:schemeClr val="tx1"/>
                </a:solidFill>
                <a:latin typeface="Century Gothic" panose="020B0502020202020204" pitchFamily="34" charset="0"/>
              </a:rPr>
              <a:t>ejercicios de autodiagnóstico </a:t>
            </a:r>
            <a:r>
              <a:rPr lang="es-MX" sz="2000" dirty="0">
                <a:solidFill>
                  <a:schemeClr val="tx1"/>
                </a:solidFill>
                <a:latin typeface="Century Gothic" panose="020B0502020202020204" pitchFamily="34" charset="0"/>
              </a:rPr>
              <a:t>y recomendará el o las áreas prioritarias en las que se  implementará un Paquete de Soluciones de Mejora del Desempeño (PISP) encaminado al </a:t>
            </a:r>
            <a:r>
              <a:rPr lang="es-MX" sz="2000" b="1" dirty="0">
                <a:solidFill>
                  <a:schemeClr val="tx1"/>
                </a:solidFill>
                <a:latin typeface="Century Gothic" panose="020B0502020202020204" pitchFamily="34" charset="0"/>
              </a:rPr>
              <a:t>fortalecimeinto institucional. </a:t>
            </a:r>
            <a:r>
              <a:rPr lang="es-MX" sz="2000" dirty="0">
                <a:solidFill>
                  <a:schemeClr val="tx1"/>
                </a:solidFill>
                <a:latin typeface="Century Gothic" panose="020B0502020202020204" pitchFamily="34" charset="0"/>
                <a:cs typeface="Gill Sans"/>
                <a:sym typeface="Gill Sans"/>
              </a:rPr>
              <a:t>El </a:t>
            </a:r>
            <a:r>
              <a:rPr lang="es-MX" sz="2000" b="1" dirty="0">
                <a:solidFill>
                  <a:schemeClr val="tx1"/>
                </a:solidFill>
                <a:latin typeface="Century Gothic" panose="020B0502020202020204" pitchFamily="34" charset="0"/>
                <a:cs typeface="Gill Sans"/>
                <a:sym typeface="Gill Sans"/>
              </a:rPr>
              <a:t>tiempo</a:t>
            </a:r>
            <a:r>
              <a:rPr lang="es-MX" sz="2000" dirty="0">
                <a:solidFill>
                  <a:schemeClr val="tx1"/>
                </a:solidFill>
                <a:latin typeface="Century Gothic" panose="020B0502020202020204" pitchFamily="34" charset="0"/>
                <a:cs typeface="Gill Sans"/>
                <a:sym typeface="Gill Sans"/>
              </a:rPr>
              <a:t> </a:t>
            </a:r>
            <a:r>
              <a:rPr lang="es-MX" sz="2000" dirty="0">
                <a:solidFill>
                  <a:schemeClr val="tx1"/>
                </a:solidFill>
                <a:latin typeface="Century Gothic" panose="020B0502020202020204" pitchFamily="34" charset="0"/>
                <a:ea typeface="Gill Sans"/>
                <a:cs typeface="Gill Sans"/>
                <a:sym typeface="Gill Sans"/>
              </a:rPr>
              <a:t>estimado para la </a:t>
            </a:r>
            <a:r>
              <a:rPr lang="es-MX" sz="2000" b="1" dirty="0">
                <a:solidFill>
                  <a:schemeClr val="tx1"/>
                </a:solidFill>
                <a:latin typeface="Century Gothic" panose="020B0502020202020204" pitchFamily="34" charset="0"/>
                <a:ea typeface="Gill Sans"/>
                <a:cs typeface="Gill Sans"/>
                <a:sym typeface="Gill Sans"/>
              </a:rPr>
              <a:t>implementación</a:t>
            </a:r>
            <a:r>
              <a:rPr lang="es-MX" sz="2000" dirty="0">
                <a:solidFill>
                  <a:schemeClr val="tx1"/>
                </a:solidFill>
                <a:latin typeface="Century Gothic" panose="020B0502020202020204" pitchFamily="34" charset="0"/>
                <a:ea typeface="Gill Sans"/>
                <a:cs typeface="Gill Sans"/>
                <a:sym typeface="Gill Sans"/>
              </a:rPr>
              <a:t> de las mejoras una vez concluido el diagnóstico es de </a:t>
            </a:r>
            <a:r>
              <a:rPr lang="es-MX" sz="2000" b="1" dirty="0">
                <a:solidFill>
                  <a:schemeClr val="tx1"/>
                </a:solidFill>
                <a:latin typeface="Century Gothic" panose="020B0502020202020204" pitchFamily="34" charset="0"/>
                <a:ea typeface="Gill Sans"/>
                <a:cs typeface="Gill Sans"/>
                <a:sym typeface="Gill Sans"/>
              </a:rPr>
              <a:t>8 meses</a:t>
            </a:r>
            <a:r>
              <a:rPr lang="es-MX" sz="2000" dirty="0">
                <a:solidFill>
                  <a:schemeClr val="tx1"/>
                </a:solidFill>
                <a:latin typeface="Century Gothic" panose="020B0502020202020204" pitchFamily="34" charset="0"/>
                <a:ea typeface="Gill Sans"/>
                <a:cs typeface="Gill Sans"/>
                <a:sym typeface="Gill Sans"/>
              </a:rPr>
              <a:t>.</a:t>
            </a:r>
            <a:endParaRPr lang="es-MX" sz="2000" b="1" dirty="0">
              <a:solidFill>
                <a:schemeClr val="tx1"/>
              </a:solidFill>
              <a:latin typeface="Century Gothic" panose="020B0502020202020204" pitchFamily="34" charset="0"/>
            </a:endParaRPr>
          </a:p>
          <a:p>
            <a:pPr marL="281533" indent="-457200" algn="just">
              <a:buFont typeface="+mj-lt"/>
              <a:buAutoNum type="arabicParenR"/>
            </a:pPr>
            <a:endParaRPr lang="es-MX" sz="2000" dirty="0">
              <a:solidFill>
                <a:schemeClr val="tx1"/>
              </a:solidFill>
              <a:latin typeface="Century Gothic" panose="020B0502020202020204" pitchFamily="34" charset="0"/>
            </a:endParaRPr>
          </a:p>
          <a:p>
            <a:pPr marL="281533" indent="-457200" algn="just">
              <a:buFont typeface="+mj-lt"/>
              <a:buAutoNum type="arabicParenR"/>
            </a:pPr>
            <a:r>
              <a:rPr lang="es-MX" sz="2000" dirty="0">
                <a:solidFill>
                  <a:schemeClr val="tx1"/>
                </a:solidFill>
                <a:latin typeface="Century Gothic" panose="020B0502020202020204" pitchFamily="34" charset="0"/>
              </a:rPr>
              <a:t>El beneficiario contratará los servicios de una consultoría especializada en el </a:t>
            </a:r>
            <a:r>
              <a:rPr lang="es-MX" sz="2000" b="1" dirty="0">
                <a:solidFill>
                  <a:schemeClr val="tx1"/>
                </a:solidFill>
                <a:latin typeface="Century Gothic" panose="020B0502020202020204" pitchFamily="34" charset="0"/>
              </a:rPr>
              <a:t>Enfoque de Gestión para Resultados de Desarrollo</a:t>
            </a:r>
            <a:r>
              <a:rPr lang="es-MX" sz="2000" dirty="0">
                <a:solidFill>
                  <a:schemeClr val="tx1"/>
                </a:solidFill>
                <a:latin typeface="Century Gothic" panose="020B0502020202020204" pitchFamily="34" charset="0"/>
              </a:rPr>
              <a:t>, </a:t>
            </a:r>
            <a:r>
              <a:rPr lang="es-ES_tradnl" sz="2000" dirty="0">
                <a:solidFill>
                  <a:schemeClr val="tx1"/>
                </a:solidFill>
                <a:latin typeface="Century Gothic" panose="020B0502020202020204" pitchFamily="34" charset="0"/>
              </a:rPr>
              <a:t>para generar capacidades en el personal y sustentar sus diagnósticos de </a:t>
            </a:r>
            <a:r>
              <a:rPr lang="es-ES_tradnl" sz="2000" b="1" dirty="0">
                <a:solidFill>
                  <a:schemeClr val="tx1"/>
                </a:solidFill>
                <a:latin typeface="Century Gothic" panose="020B0502020202020204" pitchFamily="34" charset="0"/>
              </a:rPr>
              <a:t>pertinencia.</a:t>
            </a:r>
          </a:p>
        </p:txBody>
      </p:sp>
    </p:spTree>
    <p:extLst>
      <p:ext uri="{BB962C8B-B14F-4D97-AF65-F5344CB8AC3E}">
        <p14:creationId xmlns:p14="http://schemas.microsoft.com/office/powerpoint/2010/main" val="3702282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629D090D-D6BD-441F-BB49-78784FB828F8}"/>
              </a:ext>
            </a:extLst>
          </p:cNvPr>
          <p:cNvSpPr>
            <a:spLocks noGrp="1"/>
          </p:cNvSpPr>
          <p:nvPr>
            <p:ph type="sldNum" sz="quarter" idx="12"/>
          </p:nvPr>
        </p:nvSpPr>
        <p:spPr>
          <a:xfrm>
            <a:off x="6553200" y="5755129"/>
            <a:ext cx="1905000" cy="230832"/>
          </a:xfrm>
        </p:spPr>
        <p:txBody>
          <a:bodyPr/>
          <a:lstStyle/>
          <a:p>
            <a:pPr defTabSz="685800" eaLnBrk="0" fontAlgn="base" hangingPunct="0">
              <a:spcBef>
                <a:spcPct val="0"/>
              </a:spcBef>
              <a:spcAft>
                <a:spcPct val="0"/>
              </a:spcAft>
              <a:defRPr/>
            </a:pPr>
            <a:fld id="{982F5707-2AB2-46ED-9808-8374DFD6AF79}" type="slidenum">
              <a:rPr lang="en-US" sz="900">
                <a:solidFill>
                  <a:srgbClr val="000000"/>
                </a:solidFill>
                <a:latin typeface="Arial"/>
                <a:cs typeface="+mn-cs"/>
              </a:rPr>
              <a:pPr defTabSz="685800" eaLnBrk="0" fontAlgn="base" hangingPunct="0">
                <a:spcBef>
                  <a:spcPct val="0"/>
                </a:spcBef>
                <a:spcAft>
                  <a:spcPct val="0"/>
                </a:spcAft>
                <a:defRPr/>
              </a:pPr>
              <a:t>25</a:t>
            </a:fld>
            <a:endParaRPr lang="en-US" sz="900" dirty="0">
              <a:solidFill>
                <a:srgbClr val="000000"/>
              </a:solidFill>
              <a:latin typeface="Arial"/>
              <a:cs typeface="+mn-cs"/>
            </a:endParaRPr>
          </a:p>
        </p:txBody>
      </p:sp>
      <p:sp>
        <p:nvSpPr>
          <p:cNvPr id="2" name="Rectángulo 1">
            <a:extLst>
              <a:ext uri="{FF2B5EF4-FFF2-40B4-BE49-F238E27FC236}">
                <a16:creationId xmlns:a16="http://schemas.microsoft.com/office/drawing/2014/main" id="{058C39E3-8431-0E46-BEC7-6751238C6121}"/>
              </a:ext>
            </a:extLst>
          </p:cNvPr>
          <p:cNvSpPr/>
          <p:nvPr/>
        </p:nvSpPr>
        <p:spPr>
          <a:xfrm>
            <a:off x="197962" y="228600"/>
            <a:ext cx="7157729" cy="830997"/>
          </a:xfrm>
          <a:prstGeom prst="rect">
            <a:avLst/>
          </a:prstGeom>
        </p:spPr>
        <p:txBody>
          <a:bodyPr wrap="none">
            <a:spAutoFit/>
          </a:bodyPr>
          <a:lstStyle/>
          <a:p>
            <a:r>
              <a:rPr lang="es-MX" sz="2400" b="1">
                <a:solidFill>
                  <a:srgbClr val="C00000"/>
                </a:solidFill>
                <a:latin typeface="Century Gothic" panose="020B0502020202020204" pitchFamily="34" charset="0"/>
              </a:rPr>
              <a:t>4. Introducción al fortalecimiento institucional: </a:t>
            </a:r>
          </a:p>
          <a:p>
            <a:r>
              <a:rPr lang="es-MX" sz="2400">
                <a:solidFill>
                  <a:srgbClr val="C00000"/>
                </a:solidFill>
                <a:latin typeface="Century Gothic" panose="020B0502020202020204" pitchFamily="34" charset="0"/>
              </a:rPr>
              <a:t>Autodiagnósticos</a:t>
            </a:r>
            <a:endParaRPr lang="es-ES_tradnl" sz="2400" dirty="0">
              <a:solidFill>
                <a:srgbClr val="C00000"/>
              </a:solidFill>
              <a:latin typeface="Century Gothic" panose="020B0502020202020204" pitchFamily="34" charset="0"/>
            </a:endParaRPr>
          </a:p>
        </p:txBody>
      </p:sp>
      <p:sp>
        <p:nvSpPr>
          <p:cNvPr id="14" name="Shape 858">
            <a:extLst>
              <a:ext uri="{FF2B5EF4-FFF2-40B4-BE49-F238E27FC236}">
                <a16:creationId xmlns:a16="http://schemas.microsoft.com/office/drawing/2014/main" id="{B3450721-7DD5-E44A-9298-D229D7F601E1}"/>
              </a:ext>
            </a:extLst>
          </p:cNvPr>
          <p:cNvSpPr txBox="1">
            <a:spLocks/>
          </p:cNvSpPr>
          <p:nvPr/>
        </p:nvSpPr>
        <p:spPr bwMode="auto">
          <a:xfrm>
            <a:off x="372369" y="1450277"/>
            <a:ext cx="6400799" cy="3810000"/>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ct val="115000"/>
              </a:lnSpc>
              <a:spcBef>
                <a:spcPts val="0"/>
              </a:spcBef>
              <a:spcAft>
                <a:spcPts val="0"/>
              </a:spcAft>
              <a:buClr>
                <a:schemeClr val="dk1"/>
              </a:buClr>
              <a:buSzPts val="1100"/>
              <a:buFont typeface="Arial"/>
              <a:buNone/>
            </a:pPr>
            <a:r>
              <a:rPr lang="en-US" sz="2000" b="1" dirty="0">
                <a:solidFill>
                  <a:srgbClr val="C00000"/>
                </a:solidFill>
                <a:latin typeface="Century Gothic" panose="020B0502020202020204" pitchFamily="34" charset="0"/>
              </a:rPr>
              <a:t>OCA+ </a:t>
            </a:r>
            <a:r>
              <a:rPr lang="es-MX" sz="2000" b="1" dirty="0">
                <a:solidFill>
                  <a:srgbClr val="C00000"/>
                </a:solidFill>
                <a:latin typeface="Century Gothic" panose="020B0502020202020204" pitchFamily="34" charset="0"/>
              </a:rPr>
              <a:t>Diagnóstico de Capacidades Organizacionales</a:t>
            </a:r>
            <a:endParaRPr lang="en-US" sz="2000" b="1" baseline="30000" dirty="0">
              <a:solidFill>
                <a:srgbClr val="C00000"/>
              </a:solidFill>
              <a:latin typeface="Century Gothic" panose="020B0502020202020204" pitchFamily="34" charset="0"/>
            </a:endParaRPr>
          </a:p>
          <a:p>
            <a:pPr marL="0" indent="0">
              <a:lnSpc>
                <a:spcPct val="115000"/>
              </a:lnSpc>
              <a:spcBef>
                <a:spcPts val="0"/>
              </a:spcBef>
              <a:spcAft>
                <a:spcPts val="0"/>
              </a:spcAft>
              <a:buClr>
                <a:schemeClr val="dk1"/>
              </a:buClr>
              <a:buSzPts val="1100"/>
              <a:buNone/>
            </a:pPr>
            <a:r>
              <a:rPr lang="en-US" sz="1800" dirty="0">
                <a:latin typeface="Century Gothic" panose="020B0502020202020204" pitchFamily="34" charset="0"/>
              </a:rPr>
              <a:t>MEDICIÓN DE LAS CAPACIDADES DE LA ORGANIZACIÓN </a:t>
            </a:r>
            <a:r>
              <a:rPr lang="en-US" sz="1800" b="1" dirty="0">
                <a:latin typeface="Century Gothic" panose="020B0502020202020204" pitchFamily="34" charset="0"/>
              </a:rPr>
              <a:t>AL INTERIOR</a:t>
            </a:r>
            <a:br>
              <a:rPr lang="en-US" sz="2000" dirty="0">
                <a:solidFill>
                  <a:srgbClr val="002060"/>
                </a:solidFill>
                <a:latin typeface="Century Gothic" panose="020B0502020202020204" pitchFamily="34" charset="0"/>
              </a:rPr>
            </a:br>
            <a:br>
              <a:rPr lang="en-US" sz="2000" b="1" dirty="0">
                <a:solidFill>
                  <a:srgbClr val="C00000"/>
                </a:solidFill>
                <a:latin typeface="Century Gothic" panose="020B0502020202020204" pitchFamily="34" charset="0"/>
              </a:rPr>
            </a:br>
            <a:r>
              <a:rPr lang="en-US" sz="2000" b="1" dirty="0">
                <a:solidFill>
                  <a:srgbClr val="C00000"/>
                </a:solidFill>
                <a:latin typeface="Century Gothic" panose="020B0502020202020204" pitchFamily="34" charset="0"/>
              </a:rPr>
              <a:t>OPI </a:t>
            </a:r>
            <a:r>
              <a:rPr lang="es-MX" sz="2000" b="1" dirty="0">
                <a:solidFill>
                  <a:srgbClr val="C00000"/>
                </a:solidFill>
                <a:latin typeface="Century Gothic" panose="020B0502020202020204" pitchFamily="34" charset="0"/>
              </a:rPr>
              <a:t>Índice de Desempeño Organizacional </a:t>
            </a:r>
            <a:endParaRPr lang="en-US" sz="2000" b="1" dirty="0">
              <a:solidFill>
                <a:srgbClr val="C00000"/>
              </a:solidFill>
              <a:latin typeface="Century Gothic" panose="020B0502020202020204" pitchFamily="34" charset="0"/>
            </a:endParaRPr>
          </a:p>
          <a:p>
            <a:pPr marL="0" indent="0">
              <a:lnSpc>
                <a:spcPct val="115000"/>
              </a:lnSpc>
              <a:spcBef>
                <a:spcPts val="0"/>
              </a:spcBef>
              <a:spcAft>
                <a:spcPts val="0"/>
              </a:spcAft>
              <a:buClr>
                <a:schemeClr val="dk1"/>
              </a:buClr>
              <a:buSzPts val="1100"/>
              <a:buFont typeface="Arial"/>
              <a:buNone/>
            </a:pPr>
            <a:r>
              <a:rPr lang="en-US" sz="1800" dirty="0">
                <a:latin typeface="Century Gothic" panose="020B0502020202020204" pitchFamily="34" charset="0"/>
              </a:rPr>
              <a:t>MEDICIÓN DE LAS CAPACIDADES DE LA ORGANIZACIÓN </a:t>
            </a:r>
            <a:r>
              <a:rPr lang="en-US" sz="1800" b="1" dirty="0">
                <a:latin typeface="Century Gothic" panose="020B0502020202020204" pitchFamily="34" charset="0"/>
              </a:rPr>
              <a:t>EN EL ENTORNO</a:t>
            </a:r>
          </a:p>
          <a:p>
            <a:pPr marL="0" indent="0">
              <a:lnSpc>
                <a:spcPct val="115000"/>
              </a:lnSpc>
              <a:spcBef>
                <a:spcPts val="0"/>
              </a:spcBef>
              <a:spcAft>
                <a:spcPts val="0"/>
              </a:spcAft>
              <a:buClr>
                <a:schemeClr val="dk1"/>
              </a:buClr>
              <a:buSzPts val="1100"/>
              <a:buFont typeface="Arial"/>
              <a:buNone/>
            </a:pPr>
            <a:br>
              <a:rPr lang="en-US" sz="2000" b="1" dirty="0">
                <a:solidFill>
                  <a:srgbClr val="C00000"/>
                </a:solidFill>
                <a:latin typeface="Century Gothic" panose="020B0502020202020204" pitchFamily="34" charset="0"/>
              </a:rPr>
            </a:br>
            <a:r>
              <a:rPr lang="en-US" sz="2000" b="1" dirty="0">
                <a:solidFill>
                  <a:srgbClr val="C00000"/>
                </a:solidFill>
                <a:latin typeface="Century Gothic" panose="020B0502020202020204" pitchFamily="34" charset="0"/>
              </a:rPr>
              <a:t>MAPEO DE ACTORES </a:t>
            </a:r>
            <a:endParaRPr lang="en-US" sz="2000" b="1" baseline="30000" dirty="0">
              <a:solidFill>
                <a:srgbClr val="C00000"/>
              </a:solidFill>
              <a:latin typeface="Century Gothic" panose="020B0502020202020204" pitchFamily="34" charset="0"/>
            </a:endParaRPr>
          </a:p>
          <a:p>
            <a:pPr marL="0" indent="0">
              <a:lnSpc>
                <a:spcPct val="115000"/>
              </a:lnSpc>
              <a:spcBef>
                <a:spcPts val="0"/>
              </a:spcBef>
              <a:spcAft>
                <a:spcPts val="0"/>
              </a:spcAft>
              <a:buClr>
                <a:schemeClr val="dk1"/>
              </a:buClr>
              <a:buSzPts val="1100"/>
              <a:buFont typeface="Arial"/>
              <a:buNone/>
            </a:pPr>
            <a:r>
              <a:rPr lang="en-US" sz="1800" dirty="0">
                <a:latin typeface="Century Gothic" panose="020B0502020202020204" pitchFamily="34" charset="0"/>
              </a:rPr>
              <a:t>MEDICIÓN DE LAS CAPACIDADES DE LA ORGANIZACIÓN EN </a:t>
            </a:r>
            <a:r>
              <a:rPr lang="en-US" sz="1800" b="1" dirty="0">
                <a:latin typeface="Century Gothic" panose="020B0502020202020204" pitchFamily="34" charset="0"/>
              </a:rPr>
              <a:t>CONEXIÓN CON SU SISTEMA LOCAL</a:t>
            </a:r>
            <a:br>
              <a:rPr lang="en-US" sz="1800" dirty="0">
                <a:solidFill>
                  <a:srgbClr val="002060"/>
                </a:solidFill>
                <a:latin typeface="Century Gothic" panose="020B0502020202020204" pitchFamily="34" charset="0"/>
              </a:rPr>
            </a:br>
            <a:endParaRPr lang="en-US" sz="1800" dirty="0">
              <a:solidFill>
                <a:schemeClr val="tx1">
                  <a:lumMod val="75000"/>
                  <a:lumOff val="25000"/>
                </a:schemeClr>
              </a:solidFill>
              <a:latin typeface="Century Gothic" panose="020B0502020202020204" pitchFamily="34" charset="0"/>
            </a:endParaRPr>
          </a:p>
        </p:txBody>
      </p:sp>
      <p:sp>
        <p:nvSpPr>
          <p:cNvPr id="15" name="TextBox 8">
            <a:extLst>
              <a:ext uri="{FF2B5EF4-FFF2-40B4-BE49-F238E27FC236}">
                <a16:creationId xmlns:a16="http://schemas.microsoft.com/office/drawing/2014/main" id="{E5DE4F17-C03B-C34E-A6F3-3259B38DE38C}"/>
              </a:ext>
            </a:extLst>
          </p:cNvPr>
          <p:cNvSpPr txBox="1"/>
          <p:nvPr/>
        </p:nvSpPr>
        <p:spPr>
          <a:xfrm>
            <a:off x="6043864" y="2488591"/>
            <a:ext cx="2681036" cy="1015663"/>
          </a:xfrm>
          <a:prstGeom prst="rect">
            <a:avLst/>
          </a:prstGeom>
          <a:noFill/>
        </p:spPr>
        <p:txBody>
          <a:bodyPr wrap="square" rtlCol="0">
            <a:spAutoFit/>
          </a:bodyPr>
          <a:lstStyle/>
          <a:p>
            <a:r>
              <a:rPr lang="es-MX" sz="2000" b="1">
                <a:solidFill>
                  <a:schemeClr val="tx1">
                    <a:lumMod val="50000"/>
                    <a:lumOff val="50000"/>
                  </a:schemeClr>
                </a:solidFill>
                <a:latin typeface="Century Gothic" panose="020B0502020202020204" pitchFamily="34" charset="0"/>
              </a:rPr>
              <a:t>AUTODIAGNÓSTICO DE DESEMPEÑO INSTITUCIONAL</a:t>
            </a:r>
          </a:p>
        </p:txBody>
      </p:sp>
      <p:sp>
        <p:nvSpPr>
          <p:cNvPr id="16" name="Right Brace 3">
            <a:extLst>
              <a:ext uri="{FF2B5EF4-FFF2-40B4-BE49-F238E27FC236}">
                <a16:creationId xmlns:a16="http://schemas.microsoft.com/office/drawing/2014/main" id="{1397655D-92CF-1A43-97D0-DB97D0685238}"/>
              </a:ext>
            </a:extLst>
          </p:cNvPr>
          <p:cNvSpPr/>
          <p:nvPr/>
        </p:nvSpPr>
        <p:spPr bwMode="auto">
          <a:xfrm>
            <a:off x="5867400" y="1600200"/>
            <a:ext cx="176463" cy="2667000"/>
          </a:xfrm>
          <a:prstGeom prst="rightBrace">
            <a:avLst/>
          </a:prstGeom>
          <a:noFill/>
          <a:ln w="222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454156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7;p33">
            <a:extLst>
              <a:ext uri="{FF2B5EF4-FFF2-40B4-BE49-F238E27FC236}">
                <a16:creationId xmlns:a16="http://schemas.microsoft.com/office/drawing/2014/main" id="{C0D532E6-78B3-7748-9D52-C5137FE8366E}"/>
              </a:ext>
            </a:extLst>
          </p:cNvPr>
          <p:cNvSpPr txBox="1"/>
          <p:nvPr/>
        </p:nvSpPr>
        <p:spPr>
          <a:xfrm>
            <a:off x="457200" y="2133600"/>
            <a:ext cx="6248400" cy="3810000"/>
          </a:xfrm>
          <a:prstGeom prst="rect">
            <a:avLst/>
          </a:prstGeom>
          <a:noFill/>
          <a:ln>
            <a:noFill/>
          </a:ln>
        </p:spPr>
        <p:txBody>
          <a:bodyPr spcFirstLastPara="1" wrap="square" lIns="121900" tIns="121900" rIns="121900" bIns="121900" anchor="ctr" anchorCtr="0">
            <a:noAutofit/>
          </a:bodyPr>
          <a:lstStyle/>
          <a:p>
            <a:pPr>
              <a:lnSpc>
                <a:spcPct val="150000"/>
              </a:lnSpc>
              <a:spcBef>
                <a:spcPts val="0"/>
              </a:spcBef>
              <a:spcAft>
                <a:spcPts val="0"/>
              </a:spcAft>
            </a:pPr>
            <a:r>
              <a:rPr lang="es-MX" sz="2000" b="1">
                <a:latin typeface="Century Gothic" panose="020B0502020202020204" pitchFamily="34" charset="0"/>
                <a:ea typeface="Gill Sans"/>
                <a:cs typeface="Gill Sans"/>
                <a:sym typeface="Gill Sans"/>
              </a:rPr>
              <a:t>OCA+</a:t>
            </a:r>
            <a:endParaRPr sz="2000" b="1" dirty="0">
              <a:latin typeface="Century Gothic" panose="020B0502020202020204" pitchFamily="34" charset="0"/>
              <a:ea typeface="Gill Sans"/>
              <a:cs typeface="Gill Sans"/>
              <a:sym typeface="Gill Sans"/>
            </a:endParaRPr>
          </a:p>
          <a:p>
            <a:pPr marL="228600" indent="-228600">
              <a:lnSpc>
                <a:spcPct val="150000"/>
              </a:lnSpc>
              <a:spcBef>
                <a:spcPts val="0"/>
              </a:spcBef>
              <a:spcAft>
                <a:spcPts val="0"/>
              </a:spcAft>
              <a:buClr>
                <a:srgbClr val="C00000"/>
              </a:buClr>
              <a:buAutoNum type="arabicPeriod"/>
            </a:pPr>
            <a:r>
              <a:rPr lang="es-MX" sz="2000">
                <a:latin typeface="Century Gothic" panose="020B0502020202020204" pitchFamily="34" charset="0"/>
                <a:ea typeface="Gill Sans"/>
                <a:cs typeface="Gill Sans"/>
                <a:sym typeface="Gill Sans"/>
              </a:rPr>
              <a:t>Planeación y Liderazgo</a:t>
            </a:r>
          </a:p>
          <a:p>
            <a:pPr marL="228600" indent="-228600">
              <a:lnSpc>
                <a:spcPct val="150000"/>
              </a:lnSpc>
              <a:spcBef>
                <a:spcPts val="0"/>
              </a:spcBef>
              <a:spcAft>
                <a:spcPts val="0"/>
              </a:spcAft>
              <a:buClr>
                <a:srgbClr val="C00000"/>
              </a:buClr>
              <a:buAutoNum type="arabicPeriod"/>
            </a:pPr>
            <a:r>
              <a:rPr lang="es-MX" sz="2000">
                <a:latin typeface="Century Gothic" panose="020B0502020202020204" pitchFamily="34" charset="0"/>
                <a:ea typeface="Gill Sans"/>
                <a:cs typeface="Gill Sans"/>
                <a:sym typeface="Gill Sans"/>
              </a:rPr>
              <a:t>Gestión de Programas (proyectos)</a:t>
            </a:r>
          </a:p>
          <a:p>
            <a:pPr marL="228600" indent="-228600">
              <a:lnSpc>
                <a:spcPct val="150000"/>
              </a:lnSpc>
              <a:spcBef>
                <a:spcPts val="0"/>
              </a:spcBef>
              <a:spcAft>
                <a:spcPts val="0"/>
              </a:spcAft>
              <a:buClr>
                <a:srgbClr val="C00000"/>
              </a:buClr>
              <a:buAutoNum type="arabicPeriod"/>
            </a:pPr>
            <a:r>
              <a:rPr lang="es-MX" sz="2000">
                <a:latin typeface="Century Gothic" panose="020B0502020202020204" pitchFamily="34" charset="0"/>
                <a:ea typeface="Gill Sans"/>
                <a:cs typeface="Gill Sans"/>
                <a:sym typeface="Gill Sans"/>
              </a:rPr>
              <a:t>Sistemas y Procesos Internos</a:t>
            </a:r>
          </a:p>
          <a:p>
            <a:pPr marL="228600" indent="-228600">
              <a:lnSpc>
                <a:spcPct val="150000"/>
              </a:lnSpc>
              <a:spcBef>
                <a:spcPts val="0"/>
              </a:spcBef>
              <a:spcAft>
                <a:spcPts val="0"/>
              </a:spcAft>
              <a:buClr>
                <a:srgbClr val="C00000"/>
              </a:buClr>
              <a:buAutoNum type="arabicPeriod"/>
            </a:pPr>
            <a:r>
              <a:rPr lang="es-MX" sz="2000">
                <a:latin typeface="Century Gothic" panose="020B0502020202020204" pitchFamily="34" charset="0"/>
                <a:ea typeface="Gill Sans"/>
                <a:cs typeface="Gill Sans"/>
                <a:sym typeface="Gill Sans"/>
              </a:rPr>
              <a:t>Género e Inclusión </a:t>
            </a:r>
          </a:p>
          <a:p>
            <a:pPr marL="228600" indent="-228600">
              <a:lnSpc>
                <a:spcPct val="150000"/>
              </a:lnSpc>
              <a:spcBef>
                <a:spcPts val="0"/>
              </a:spcBef>
              <a:spcAft>
                <a:spcPts val="0"/>
              </a:spcAft>
              <a:buClr>
                <a:srgbClr val="C00000"/>
              </a:buClr>
              <a:buAutoNum type="arabicPeriod"/>
            </a:pPr>
            <a:r>
              <a:rPr lang="es-MX" sz="2000">
                <a:latin typeface="Century Gothic" panose="020B0502020202020204" pitchFamily="34" charset="0"/>
                <a:ea typeface="Gill Sans"/>
                <a:cs typeface="Gill Sans"/>
                <a:sym typeface="Gill Sans"/>
              </a:rPr>
              <a:t>Capital Humano</a:t>
            </a:r>
          </a:p>
          <a:p>
            <a:pPr marL="228600" indent="-228600">
              <a:lnSpc>
                <a:spcPct val="150000"/>
              </a:lnSpc>
              <a:spcBef>
                <a:spcPts val="0"/>
              </a:spcBef>
              <a:spcAft>
                <a:spcPts val="0"/>
              </a:spcAft>
              <a:buClr>
                <a:srgbClr val="C00000"/>
              </a:buClr>
              <a:buAutoNum type="arabicPeriod"/>
            </a:pPr>
            <a:r>
              <a:rPr lang="es-MX" sz="2000">
                <a:latin typeface="Century Gothic" panose="020B0502020202020204" pitchFamily="34" charset="0"/>
                <a:ea typeface="Gill Sans"/>
                <a:cs typeface="Gill Sans"/>
                <a:sym typeface="Gill Sans"/>
              </a:rPr>
              <a:t>Calidad en la Inversión Social</a:t>
            </a:r>
          </a:p>
          <a:p>
            <a:pPr marL="228600" indent="-228600">
              <a:lnSpc>
                <a:spcPct val="150000"/>
              </a:lnSpc>
              <a:spcBef>
                <a:spcPts val="0"/>
              </a:spcBef>
              <a:spcAft>
                <a:spcPts val="0"/>
              </a:spcAft>
              <a:buClr>
                <a:srgbClr val="C00000"/>
              </a:buClr>
              <a:buAutoNum type="arabicPeriod"/>
            </a:pPr>
            <a:r>
              <a:rPr lang="es-MX" sz="2000">
                <a:latin typeface="Century Gothic" panose="020B0502020202020204" pitchFamily="34" charset="0"/>
                <a:ea typeface="Gill Sans"/>
                <a:cs typeface="Gill Sans"/>
                <a:sym typeface="Gill Sans"/>
              </a:rPr>
              <a:t>Gestión de Recursos (inclusive Subvenciones)</a:t>
            </a:r>
          </a:p>
          <a:p>
            <a:pPr marL="228600" indent="-228600">
              <a:lnSpc>
                <a:spcPct val="150000"/>
              </a:lnSpc>
              <a:spcBef>
                <a:spcPts val="0"/>
              </a:spcBef>
              <a:spcAft>
                <a:spcPts val="0"/>
              </a:spcAft>
              <a:buClr>
                <a:srgbClr val="C00000"/>
              </a:buClr>
              <a:buAutoNum type="arabicPeriod"/>
            </a:pPr>
            <a:r>
              <a:rPr lang="es-MX" sz="2000">
                <a:latin typeface="Century Gothic" panose="020B0502020202020204" pitchFamily="34" charset="0"/>
                <a:ea typeface="Gill Sans"/>
                <a:cs typeface="Gill Sans"/>
                <a:sym typeface="Gill Sans"/>
              </a:rPr>
              <a:t>Comunicación Externa</a:t>
            </a:r>
            <a:endParaRPr sz="2000" dirty="0">
              <a:latin typeface="Century Gothic" panose="020B0502020202020204" pitchFamily="34" charset="0"/>
              <a:ea typeface="Gill Sans"/>
              <a:cs typeface="Gill Sans"/>
              <a:sym typeface="Gill Sans"/>
            </a:endParaRPr>
          </a:p>
          <a:p>
            <a:pPr marL="609585">
              <a:spcBef>
                <a:spcPts val="0"/>
              </a:spcBef>
              <a:spcAft>
                <a:spcPts val="0"/>
              </a:spcAft>
              <a:buClr>
                <a:srgbClr val="000000"/>
              </a:buClr>
              <a:buSzPts val="1400"/>
            </a:pPr>
            <a:endParaRPr sz="1867" dirty="0">
              <a:solidFill>
                <a:srgbClr val="000000"/>
              </a:solidFill>
              <a:latin typeface="Gill Sans"/>
              <a:ea typeface="Gill Sans"/>
              <a:cs typeface="Gill Sans"/>
              <a:sym typeface="Gill Sans"/>
            </a:endParaRPr>
          </a:p>
          <a:p>
            <a:pPr>
              <a:spcBef>
                <a:spcPts val="0"/>
              </a:spcBef>
              <a:spcAft>
                <a:spcPts val="0"/>
              </a:spcAft>
              <a:buClr>
                <a:srgbClr val="000000"/>
              </a:buClr>
              <a:buSzPts val="1400"/>
            </a:pPr>
            <a:endParaRPr sz="1867" dirty="0">
              <a:solidFill>
                <a:srgbClr val="FF0000"/>
              </a:solidFill>
              <a:latin typeface="Gill Sans"/>
              <a:ea typeface="Gill Sans"/>
              <a:cs typeface="Gill Sans"/>
              <a:sym typeface="Gill Sans"/>
            </a:endParaRPr>
          </a:p>
        </p:txBody>
      </p:sp>
      <p:sp>
        <p:nvSpPr>
          <p:cNvPr id="8" name="Rectángulo 7">
            <a:extLst>
              <a:ext uri="{FF2B5EF4-FFF2-40B4-BE49-F238E27FC236}">
                <a16:creationId xmlns:a16="http://schemas.microsoft.com/office/drawing/2014/main" id="{53A56A97-FBD5-914A-A588-13AE84F3168E}"/>
              </a:ext>
            </a:extLst>
          </p:cNvPr>
          <p:cNvSpPr/>
          <p:nvPr/>
        </p:nvSpPr>
        <p:spPr>
          <a:xfrm>
            <a:off x="228600" y="381000"/>
            <a:ext cx="7157729" cy="830997"/>
          </a:xfrm>
          <a:prstGeom prst="rect">
            <a:avLst/>
          </a:prstGeom>
        </p:spPr>
        <p:txBody>
          <a:bodyPr wrap="none">
            <a:spAutoFit/>
          </a:bodyPr>
          <a:lstStyle/>
          <a:p>
            <a:r>
              <a:rPr lang="es-MX" sz="2400" b="1">
                <a:solidFill>
                  <a:srgbClr val="C00000"/>
                </a:solidFill>
                <a:latin typeface="Century Gothic" panose="020B0502020202020204" pitchFamily="34" charset="0"/>
              </a:rPr>
              <a:t>4. Introducción al fortalecimiento institucional: </a:t>
            </a:r>
          </a:p>
          <a:p>
            <a:r>
              <a:rPr lang="es-MX" sz="2400">
                <a:solidFill>
                  <a:srgbClr val="C00000"/>
                </a:solidFill>
                <a:latin typeface="Century Gothic" panose="020B0502020202020204" pitchFamily="34" charset="0"/>
              </a:rPr>
              <a:t>Autodiagnósticos</a:t>
            </a:r>
            <a:endParaRPr lang="es-ES_tradnl" sz="24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43519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13">
            <a:extLst>
              <a:ext uri="{FF2B5EF4-FFF2-40B4-BE49-F238E27FC236}">
                <a16:creationId xmlns:a16="http://schemas.microsoft.com/office/drawing/2014/main" id="{213E3D09-0D52-9D47-B7C7-5919B11D7258}"/>
              </a:ext>
            </a:extLst>
          </p:cNvPr>
          <p:cNvGraphicFramePr/>
          <p:nvPr>
            <p:extLst>
              <p:ext uri="{D42A27DB-BD31-4B8C-83A1-F6EECF244321}">
                <p14:modId xmlns:p14="http://schemas.microsoft.com/office/powerpoint/2010/main" val="4114287381"/>
              </p:ext>
            </p:extLst>
          </p:nvPr>
        </p:nvGraphicFramePr>
        <p:xfrm>
          <a:off x="-1143000" y="1752600"/>
          <a:ext cx="10972800" cy="419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
            <a:extLst>
              <a:ext uri="{FF2B5EF4-FFF2-40B4-BE49-F238E27FC236}">
                <a16:creationId xmlns:a16="http://schemas.microsoft.com/office/drawing/2014/main" id="{7F3BC7D2-8385-414A-9A04-AD118B4AF088}"/>
              </a:ext>
            </a:extLst>
          </p:cNvPr>
          <p:cNvSpPr/>
          <p:nvPr/>
        </p:nvSpPr>
        <p:spPr>
          <a:xfrm>
            <a:off x="304800" y="1349787"/>
            <a:ext cx="659155" cy="430887"/>
          </a:xfrm>
          <a:prstGeom prst="rect">
            <a:avLst/>
          </a:prstGeom>
        </p:spPr>
        <p:txBody>
          <a:bodyPr wrap="none">
            <a:spAutoFit/>
          </a:bodyPr>
          <a:lstStyle/>
          <a:p>
            <a:r>
              <a:rPr lang="es-MX" sz="2200" b="1">
                <a:latin typeface="Century Gothic" panose="020B0502020202020204" pitchFamily="34" charset="0"/>
                <a:ea typeface="Gill Sans"/>
                <a:cs typeface="Gill Sans"/>
                <a:sym typeface="Gill Sans"/>
              </a:rPr>
              <a:t>OPI</a:t>
            </a:r>
            <a:endParaRPr lang="es-MX" sz="2200">
              <a:latin typeface="Century Gothic" panose="020B0502020202020204" pitchFamily="34" charset="0"/>
            </a:endParaRPr>
          </a:p>
        </p:txBody>
      </p:sp>
      <p:sp>
        <p:nvSpPr>
          <p:cNvPr id="8" name="Rectángulo 7">
            <a:extLst>
              <a:ext uri="{FF2B5EF4-FFF2-40B4-BE49-F238E27FC236}">
                <a16:creationId xmlns:a16="http://schemas.microsoft.com/office/drawing/2014/main" id="{8214CB01-E361-414F-8DD0-BBB99C226AE6}"/>
              </a:ext>
            </a:extLst>
          </p:cNvPr>
          <p:cNvSpPr/>
          <p:nvPr/>
        </p:nvSpPr>
        <p:spPr>
          <a:xfrm>
            <a:off x="152400" y="381000"/>
            <a:ext cx="7157729" cy="830997"/>
          </a:xfrm>
          <a:prstGeom prst="rect">
            <a:avLst/>
          </a:prstGeom>
        </p:spPr>
        <p:txBody>
          <a:bodyPr wrap="none">
            <a:spAutoFit/>
          </a:bodyPr>
          <a:lstStyle/>
          <a:p>
            <a:r>
              <a:rPr lang="es-MX" sz="2400" b="1">
                <a:solidFill>
                  <a:srgbClr val="C00000"/>
                </a:solidFill>
                <a:latin typeface="Century Gothic" panose="020B0502020202020204" pitchFamily="34" charset="0"/>
              </a:rPr>
              <a:t>4. Introducción al fortalecimiento institucional: </a:t>
            </a:r>
          </a:p>
          <a:p>
            <a:r>
              <a:rPr lang="es-MX" sz="2400">
                <a:solidFill>
                  <a:srgbClr val="C00000"/>
                </a:solidFill>
                <a:latin typeface="Century Gothic" panose="020B0502020202020204" pitchFamily="34" charset="0"/>
              </a:rPr>
              <a:t>Autodiagnósticos</a:t>
            </a:r>
            <a:endParaRPr lang="es-ES_tradnl" sz="24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986123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873C2F6-FCAF-314A-8B50-2EA10B0C63C5}"/>
              </a:ext>
            </a:extLst>
          </p:cNvPr>
          <p:cNvSpPr/>
          <p:nvPr/>
        </p:nvSpPr>
        <p:spPr>
          <a:xfrm>
            <a:off x="197962" y="228600"/>
            <a:ext cx="7157729" cy="1200329"/>
          </a:xfrm>
          <a:prstGeom prst="rect">
            <a:avLst/>
          </a:prstGeom>
        </p:spPr>
        <p:txBody>
          <a:bodyPr wrap="none">
            <a:spAutoFit/>
          </a:bodyPr>
          <a:lstStyle/>
          <a:p>
            <a:endParaRPr lang="es-MX" sz="2400" b="1">
              <a:solidFill>
                <a:srgbClr val="C00000"/>
              </a:solidFill>
              <a:latin typeface="Century Gothic" panose="020B0502020202020204" pitchFamily="34" charset="0"/>
            </a:endParaRPr>
          </a:p>
          <a:p>
            <a:r>
              <a:rPr lang="es-MX" sz="2400" b="1">
                <a:solidFill>
                  <a:srgbClr val="C00000"/>
                </a:solidFill>
                <a:latin typeface="Century Gothic" panose="020B0502020202020204" pitchFamily="34" charset="0"/>
              </a:rPr>
              <a:t>4. Introducción al fortalecimiento institucional: </a:t>
            </a:r>
          </a:p>
          <a:p>
            <a:r>
              <a:rPr lang="es-MX" sz="2400">
                <a:solidFill>
                  <a:srgbClr val="C00000"/>
                </a:solidFill>
                <a:latin typeface="Century Gothic" panose="020B0502020202020204" pitchFamily="34" charset="0"/>
              </a:rPr>
              <a:t>Mapeo de actores</a:t>
            </a:r>
          </a:p>
        </p:txBody>
      </p:sp>
      <p:pic>
        <p:nvPicPr>
          <p:cNvPr id="4" name="Imagen 3">
            <a:extLst>
              <a:ext uri="{FF2B5EF4-FFF2-40B4-BE49-F238E27FC236}">
                <a16:creationId xmlns:a16="http://schemas.microsoft.com/office/drawing/2014/main" id="{64C328D3-E9BE-2F40-9AE3-CC5AC2ADF165}"/>
              </a:ext>
            </a:extLst>
          </p:cNvPr>
          <p:cNvPicPr>
            <a:picLocks noChangeAspect="1"/>
          </p:cNvPicPr>
          <p:nvPr/>
        </p:nvPicPr>
        <p:blipFill rotWithShape="1">
          <a:blip r:embed="rId3"/>
          <a:srcRect t="3185" r="1820" b="7652"/>
          <a:stretch/>
        </p:blipFill>
        <p:spPr>
          <a:xfrm>
            <a:off x="685800" y="2667000"/>
            <a:ext cx="7824839" cy="2286000"/>
          </a:xfrm>
          <a:prstGeom prst="rect">
            <a:avLst/>
          </a:prstGeom>
        </p:spPr>
      </p:pic>
      <p:sp>
        <p:nvSpPr>
          <p:cNvPr id="9" name="Google Shape;307;p33">
            <a:extLst>
              <a:ext uri="{FF2B5EF4-FFF2-40B4-BE49-F238E27FC236}">
                <a16:creationId xmlns:a16="http://schemas.microsoft.com/office/drawing/2014/main" id="{AF7131B1-8B4B-334E-8B9C-E4ACF5815078}"/>
              </a:ext>
            </a:extLst>
          </p:cNvPr>
          <p:cNvSpPr txBox="1"/>
          <p:nvPr/>
        </p:nvSpPr>
        <p:spPr>
          <a:xfrm>
            <a:off x="198927" y="2286000"/>
            <a:ext cx="8077200" cy="533400"/>
          </a:xfrm>
          <a:prstGeom prst="rect">
            <a:avLst/>
          </a:prstGeom>
          <a:noFill/>
          <a:ln>
            <a:noFill/>
          </a:ln>
        </p:spPr>
        <p:txBody>
          <a:bodyPr spcFirstLastPara="1" wrap="square" lIns="121900" tIns="121900" rIns="121900" bIns="121900" anchor="ctr" anchorCtr="0">
            <a:noAutofit/>
          </a:bodyPr>
          <a:lstStyle/>
          <a:p>
            <a:pPr algn="just"/>
            <a:r>
              <a:rPr lang="es-MX" b="1">
                <a:latin typeface="Century Gothic" panose="020B0502020202020204" pitchFamily="34" charset="0"/>
                <a:ea typeface="Gill Sans"/>
                <a:cs typeface="Gill Sans"/>
                <a:sym typeface="Gill Sans"/>
              </a:rPr>
              <a:t>Un facilitador </a:t>
            </a:r>
            <a:r>
              <a:rPr lang="es-MX">
                <a:latin typeface="Century Gothic" panose="020B0502020202020204" pitchFamily="34" charset="0"/>
              </a:rPr>
              <a:t>guiará al grupo a lo largo de la realización del ejercicio. Durante la facilitación del ejercicio, se hacen las siguientes preguntas: </a:t>
            </a:r>
          </a:p>
          <a:p>
            <a:pPr>
              <a:spcBef>
                <a:spcPts val="0"/>
              </a:spcBef>
              <a:spcAft>
                <a:spcPts val="0"/>
              </a:spcAft>
            </a:pPr>
            <a:br>
              <a:rPr lang="es-MX" sz="2000" b="1">
                <a:latin typeface="Gill Sans MT" panose="020B0502020104020203" pitchFamily="34" charset="0"/>
                <a:ea typeface="Gill Sans"/>
                <a:cs typeface="Gill Sans"/>
                <a:sym typeface="Gill Sans"/>
              </a:rPr>
            </a:br>
            <a:endParaRPr sz="2000" b="1" dirty="0">
              <a:latin typeface="Gill Sans MT" panose="020B0502020104020203" pitchFamily="34" charset="0"/>
              <a:ea typeface="Gill Sans"/>
              <a:cs typeface="Gill Sans"/>
              <a:sym typeface="Gill Sans"/>
            </a:endParaRPr>
          </a:p>
          <a:p>
            <a:pPr marL="609585">
              <a:spcBef>
                <a:spcPts val="0"/>
              </a:spcBef>
              <a:spcAft>
                <a:spcPts val="0"/>
              </a:spcAft>
              <a:buClr>
                <a:srgbClr val="000000"/>
              </a:buClr>
              <a:buSzPts val="1400"/>
            </a:pPr>
            <a:endParaRPr sz="1867" dirty="0">
              <a:solidFill>
                <a:srgbClr val="000000"/>
              </a:solidFill>
              <a:latin typeface="Gill Sans"/>
              <a:ea typeface="Gill Sans"/>
              <a:cs typeface="Gill Sans"/>
              <a:sym typeface="Gill Sans"/>
            </a:endParaRPr>
          </a:p>
          <a:p>
            <a:pPr>
              <a:spcBef>
                <a:spcPts val="0"/>
              </a:spcBef>
              <a:spcAft>
                <a:spcPts val="0"/>
              </a:spcAft>
              <a:buClr>
                <a:srgbClr val="000000"/>
              </a:buClr>
              <a:buSzPts val="1400"/>
            </a:pPr>
            <a:endParaRPr sz="1867" dirty="0">
              <a:solidFill>
                <a:srgbClr val="FF0000"/>
              </a:solidFill>
              <a:latin typeface="Gill Sans"/>
              <a:ea typeface="Gill Sans"/>
              <a:cs typeface="Gill Sans"/>
              <a:sym typeface="Gill Sans"/>
            </a:endParaRPr>
          </a:p>
        </p:txBody>
      </p:sp>
    </p:spTree>
    <p:extLst>
      <p:ext uri="{BB962C8B-B14F-4D97-AF65-F5344CB8AC3E}">
        <p14:creationId xmlns:p14="http://schemas.microsoft.com/office/powerpoint/2010/main" val="1182761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873C2F6-FCAF-314A-8B50-2EA10B0C63C5}"/>
              </a:ext>
            </a:extLst>
          </p:cNvPr>
          <p:cNvSpPr/>
          <p:nvPr/>
        </p:nvSpPr>
        <p:spPr>
          <a:xfrm>
            <a:off x="197962" y="228600"/>
            <a:ext cx="7157729" cy="1200329"/>
          </a:xfrm>
          <a:prstGeom prst="rect">
            <a:avLst/>
          </a:prstGeom>
        </p:spPr>
        <p:txBody>
          <a:bodyPr wrap="none">
            <a:spAutoFit/>
          </a:bodyPr>
          <a:lstStyle/>
          <a:p>
            <a:r>
              <a:rPr lang="es-MX" sz="2400" b="1">
                <a:solidFill>
                  <a:srgbClr val="C00000"/>
                </a:solidFill>
                <a:latin typeface="Century Gothic" panose="020B0502020202020204" pitchFamily="34" charset="0"/>
              </a:rPr>
              <a:t>4. Introducción al fortalecimiento institucional: </a:t>
            </a:r>
          </a:p>
          <a:p>
            <a:r>
              <a:rPr lang="es-MX" sz="2400">
                <a:solidFill>
                  <a:srgbClr val="C00000"/>
                </a:solidFill>
                <a:latin typeface="Century Gothic" panose="020B0502020202020204" pitchFamily="34" charset="0"/>
              </a:rPr>
              <a:t>Gestión para Resultados de Desarrollo</a:t>
            </a:r>
          </a:p>
          <a:p>
            <a:endParaRPr lang="es-MX" sz="2400" b="1">
              <a:solidFill>
                <a:srgbClr val="C00000"/>
              </a:solidFill>
            </a:endParaRPr>
          </a:p>
        </p:txBody>
      </p:sp>
      <p:pic>
        <p:nvPicPr>
          <p:cNvPr id="3" name="Imagen 2">
            <a:extLst>
              <a:ext uri="{FF2B5EF4-FFF2-40B4-BE49-F238E27FC236}">
                <a16:creationId xmlns:a16="http://schemas.microsoft.com/office/drawing/2014/main" id="{C5C38F4F-75E3-654E-9DDF-A29176F5A5ED}"/>
              </a:ext>
            </a:extLst>
          </p:cNvPr>
          <p:cNvPicPr>
            <a:picLocks noChangeAspect="1"/>
          </p:cNvPicPr>
          <p:nvPr/>
        </p:nvPicPr>
        <p:blipFill>
          <a:blip r:embed="rId3"/>
          <a:stretch>
            <a:fillRect/>
          </a:stretch>
        </p:blipFill>
        <p:spPr>
          <a:xfrm>
            <a:off x="304800" y="1066800"/>
            <a:ext cx="8407769" cy="5010772"/>
          </a:xfrm>
          <a:prstGeom prst="rect">
            <a:avLst/>
          </a:prstGeom>
        </p:spPr>
      </p:pic>
    </p:spTree>
    <p:extLst>
      <p:ext uri="{BB962C8B-B14F-4D97-AF65-F5344CB8AC3E}">
        <p14:creationId xmlns:p14="http://schemas.microsoft.com/office/powerpoint/2010/main" val="415444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143000" y="827785"/>
            <a:ext cx="5486400" cy="553998"/>
          </a:xfrm>
        </p:spPr>
        <p:txBody>
          <a:bodyPr/>
          <a:lstStyle/>
          <a:p>
            <a:r>
              <a:rPr lang="es-ES" sz="3000" dirty="0">
                <a:latin typeface="Century Gothic" panose="020B0502020202020204" pitchFamily="34" charset="0"/>
              </a:rPr>
              <a:t>Sobre la convocatoria</a:t>
            </a:r>
          </a:p>
        </p:txBody>
      </p:sp>
      <p:sp>
        <p:nvSpPr>
          <p:cNvPr id="3" name="Marcador de fecha 2"/>
          <p:cNvSpPr>
            <a:spLocks noGrp="1"/>
          </p:cNvSpPr>
          <p:nvPr>
            <p:ph type="dt" sz="half" idx="10"/>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42782948-4DBE-204D-AB9E-B65E067054AE}" type="slidenum">
              <a:rPr lang="en-US" smtClean="0"/>
              <a:pPr/>
              <a:t>3</a:t>
            </a:fld>
            <a:endParaRPr lang="en-US" dirty="0"/>
          </a:p>
        </p:txBody>
      </p:sp>
      <p:graphicFrame>
        <p:nvGraphicFramePr>
          <p:cNvPr id="8" name="7 Tabla"/>
          <p:cNvGraphicFramePr>
            <a:graphicFrameLocks noGrp="1"/>
          </p:cNvGraphicFramePr>
          <p:nvPr>
            <p:extLst>
              <p:ext uri="{D42A27DB-BD31-4B8C-83A1-F6EECF244321}">
                <p14:modId xmlns:p14="http://schemas.microsoft.com/office/powerpoint/2010/main" val="2680220229"/>
              </p:ext>
            </p:extLst>
          </p:nvPr>
        </p:nvGraphicFramePr>
        <p:xfrm>
          <a:off x="533400" y="3760111"/>
          <a:ext cx="8153400" cy="975551"/>
        </p:xfrm>
        <a:graphic>
          <a:graphicData uri="http://schemas.openxmlformats.org/drawingml/2006/table">
            <a:tbl>
              <a:tblPr firstRow="1" firstCol="1" bandRow="1">
                <a:tableStyleId>{5C22544A-7EE6-4342-B048-85BDC9FD1C3A}</a:tableStyleId>
              </a:tblPr>
              <a:tblGrid>
                <a:gridCol w="3544530">
                  <a:extLst>
                    <a:ext uri="{9D8B030D-6E8A-4147-A177-3AD203B41FA5}">
                      <a16:colId xmlns:a16="http://schemas.microsoft.com/office/drawing/2014/main" val="20000"/>
                    </a:ext>
                  </a:extLst>
                </a:gridCol>
                <a:gridCol w="4608870">
                  <a:extLst>
                    <a:ext uri="{9D8B030D-6E8A-4147-A177-3AD203B41FA5}">
                      <a16:colId xmlns:a16="http://schemas.microsoft.com/office/drawing/2014/main" val="20001"/>
                    </a:ext>
                  </a:extLst>
                </a:gridCol>
              </a:tblGrid>
              <a:tr h="55530">
                <a:tc>
                  <a:txBody>
                    <a:bodyPr/>
                    <a:lstStyle/>
                    <a:p>
                      <a:pPr>
                        <a:lnSpc>
                          <a:spcPct val="115000"/>
                        </a:lnSpc>
                        <a:spcAft>
                          <a:spcPts val="0"/>
                        </a:spcAft>
                      </a:pPr>
                      <a:r>
                        <a:rPr lang="en-US" sz="2000" dirty="0">
                          <a:effectLst/>
                        </a:rPr>
                        <a:t>Periodo de implementación</a:t>
                      </a:r>
                      <a:endParaRPr lang="en-US" sz="2000" dirty="0">
                        <a:effectLst/>
                        <a:latin typeface="Calibri"/>
                        <a:ea typeface="Calibri"/>
                        <a:cs typeface="Times New Roman"/>
                      </a:endParaRPr>
                    </a:p>
                  </a:txBody>
                  <a:tcPr marL="63157" marR="63157" marT="0" marB="0"/>
                </a:tc>
                <a:tc>
                  <a:txBody>
                    <a:bodyPr/>
                    <a:lstStyle/>
                    <a:p>
                      <a:pPr>
                        <a:lnSpc>
                          <a:spcPct val="115000"/>
                        </a:lnSpc>
                        <a:spcAft>
                          <a:spcPts val="0"/>
                        </a:spcAft>
                      </a:pPr>
                      <a:endParaRPr lang="en-US" sz="2000" dirty="0">
                        <a:effectLst/>
                        <a:latin typeface="Calibri"/>
                        <a:ea typeface="Calibri"/>
                        <a:cs typeface="Times New Roman"/>
                      </a:endParaRPr>
                    </a:p>
                  </a:txBody>
                  <a:tcPr marL="63157" marR="63157" marT="0" marB="0"/>
                </a:tc>
                <a:extLst>
                  <a:ext uri="{0D108BD9-81ED-4DB2-BD59-A6C34878D82A}">
                    <a16:rowId xmlns:a16="http://schemas.microsoft.com/office/drawing/2014/main" val="10000"/>
                  </a:ext>
                </a:extLst>
              </a:tr>
              <a:tr h="645605">
                <a:tc>
                  <a:txBody>
                    <a:bodyPr/>
                    <a:lstStyle/>
                    <a:p>
                      <a:pPr>
                        <a:lnSpc>
                          <a:spcPct val="115000"/>
                        </a:lnSpc>
                        <a:spcAft>
                          <a:spcPts val="0"/>
                        </a:spcAft>
                      </a:pPr>
                      <a:r>
                        <a:rPr lang="es-MX" sz="2000">
                          <a:effectLst/>
                        </a:rPr>
                        <a:t>Implementadores</a:t>
                      </a:r>
                      <a:endParaRPr lang="en-US" sz="2000" dirty="0">
                        <a:effectLst/>
                        <a:latin typeface="Calibri"/>
                        <a:ea typeface="Calibri"/>
                        <a:cs typeface="Times New Roman"/>
                      </a:endParaRPr>
                    </a:p>
                  </a:txBody>
                  <a:tcPr marL="63157" marR="63157" marT="0" marB="0"/>
                </a:tc>
                <a:tc>
                  <a:txBody>
                    <a:bodyPr/>
                    <a:lstStyle/>
                    <a:p>
                      <a:pPr>
                        <a:lnSpc>
                          <a:spcPct val="115000"/>
                        </a:lnSpc>
                        <a:spcAft>
                          <a:spcPts val="0"/>
                        </a:spcAft>
                      </a:pPr>
                      <a:endParaRPr lang="en-US" sz="2000" dirty="0">
                        <a:effectLst/>
                        <a:latin typeface="Calibri"/>
                        <a:ea typeface="Calibri"/>
                        <a:cs typeface="Times New Roman"/>
                      </a:endParaRPr>
                    </a:p>
                  </a:txBody>
                  <a:tcPr marL="63157" marR="63157" marT="0" marB="0"/>
                </a:tc>
                <a:extLst>
                  <a:ext uri="{0D108BD9-81ED-4DB2-BD59-A6C34878D82A}">
                    <a16:rowId xmlns:a16="http://schemas.microsoft.com/office/drawing/2014/main" val="10001"/>
                  </a:ext>
                </a:extLst>
              </a:tr>
            </a:tbl>
          </a:graphicData>
        </a:graphic>
      </p:graphicFrame>
      <p:sp>
        <p:nvSpPr>
          <p:cNvPr id="12" name="11 CuadroTexto"/>
          <p:cNvSpPr txBox="1"/>
          <p:nvPr/>
        </p:nvSpPr>
        <p:spPr>
          <a:xfrm>
            <a:off x="513144" y="1569721"/>
            <a:ext cx="8229600" cy="1107996"/>
          </a:xfrm>
          <a:prstGeom prst="rect">
            <a:avLst/>
          </a:prstGeom>
          <a:noFill/>
        </p:spPr>
        <p:txBody>
          <a:bodyPr wrap="square" rtlCol="0">
            <a:spAutoFit/>
          </a:bodyPr>
          <a:lstStyle/>
          <a:p>
            <a:pPr algn="just"/>
            <a:r>
              <a:rPr lang="es-MX" sz="2200" dirty="0">
                <a:solidFill>
                  <a:schemeClr val="bg1"/>
                </a:solidFill>
                <a:latin typeface="Century Gothic" panose="020B0502020202020204" pitchFamily="34" charset="0"/>
                <a:sym typeface="Helvetica Light"/>
              </a:rPr>
              <a:t>“</a:t>
            </a:r>
            <a:r>
              <a:rPr lang="es-MX" sz="2200" dirty="0" err="1">
                <a:solidFill>
                  <a:schemeClr val="bg1"/>
                </a:solidFill>
                <a:latin typeface="Century Gothic" panose="020B0502020202020204" pitchFamily="34" charset="0"/>
                <a:sym typeface="Helvetica Light"/>
              </a:rPr>
              <a:t>XXXX</a:t>
            </a:r>
            <a:r>
              <a:rPr lang="es-MX" sz="2200" dirty="0">
                <a:solidFill>
                  <a:schemeClr val="bg1"/>
                </a:solidFill>
                <a:latin typeface="Century Gothic" panose="020B0502020202020204" pitchFamily="34" charset="0"/>
                <a:sym typeface="Helvetica Light"/>
              </a:rPr>
              <a:t>” se opera en colaboración con el Programa para la Sociedad Civil, (PSC) de la </a:t>
            </a:r>
            <a:r>
              <a:rPr lang="es-MX" sz="2200" b="1" dirty="0">
                <a:solidFill>
                  <a:schemeClr val="bg1"/>
                </a:solidFill>
                <a:latin typeface="Century Gothic" panose="020B0502020202020204" pitchFamily="34" charset="0"/>
                <a:sym typeface="Helvetica Light"/>
              </a:rPr>
              <a:t>Agencia de los Estados Unidos para el Desarrollo Internacional </a:t>
            </a:r>
            <a:r>
              <a:rPr lang="es-MX" sz="2200" dirty="0">
                <a:solidFill>
                  <a:schemeClr val="bg1"/>
                </a:solidFill>
                <a:latin typeface="Century Gothic" panose="020B0502020202020204" pitchFamily="34" charset="0"/>
                <a:sym typeface="Helvetica Light"/>
              </a:rPr>
              <a:t>(</a:t>
            </a:r>
            <a:r>
              <a:rPr lang="es-MX" sz="2200" dirty="0" err="1">
                <a:solidFill>
                  <a:schemeClr val="bg1"/>
                </a:solidFill>
                <a:latin typeface="Century Gothic" panose="020B0502020202020204" pitchFamily="34" charset="0"/>
                <a:sym typeface="Helvetica Light"/>
              </a:rPr>
              <a:t>USAID</a:t>
            </a:r>
            <a:r>
              <a:rPr lang="es-MX" sz="2200" dirty="0">
                <a:solidFill>
                  <a:schemeClr val="bg1"/>
                </a:solidFill>
                <a:latin typeface="Century Gothic" panose="020B0502020202020204" pitchFamily="34" charset="0"/>
                <a:sym typeface="Helvetica Light"/>
              </a:rPr>
              <a:t>) en México. </a:t>
            </a:r>
            <a:endParaRPr lang="en-US" sz="2200" dirty="0">
              <a:latin typeface="Century Gothic" panose="020B0502020202020204" pitchFamily="34" charset="0"/>
            </a:endParaRPr>
          </a:p>
        </p:txBody>
      </p:sp>
    </p:spTree>
    <p:extLst>
      <p:ext uri="{BB962C8B-B14F-4D97-AF65-F5344CB8AC3E}">
        <p14:creationId xmlns:p14="http://schemas.microsoft.com/office/powerpoint/2010/main" val="1520604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873C2F6-FCAF-314A-8B50-2EA10B0C63C5}"/>
              </a:ext>
            </a:extLst>
          </p:cNvPr>
          <p:cNvSpPr/>
          <p:nvPr/>
        </p:nvSpPr>
        <p:spPr>
          <a:xfrm>
            <a:off x="228600" y="228600"/>
            <a:ext cx="7157729" cy="1200329"/>
          </a:xfrm>
          <a:prstGeom prst="rect">
            <a:avLst/>
          </a:prstGeom>
        </p:spPr>
        <p:txBody>
          <a:bodyPr wrap="none">
            <a:spAutoFit/>
          </a:bodyPr>
          <a:lstStyle/>
          <a:p>
            <a:r>
              <a:rPr lang="es-MX" sz="2400" b="1">
                <a:solidFill>
                  <a:srgbClr val="C00000"/>
                </a:solidFill>
                <a:latin typeface="Century Gothic" panose="020B0502020202020204" pitchFamily="34" charset="0"/>
              </a:rPr>
              <a:t>4. Introducción al fortalecimiento institucional: </a:t>
            </a:r>
          </a:p>
          <a:p>
            <a:r>
              <a:rPr lang="es-MX" sz="2400">
                <a:solidFill>
                  <a:srgbClr val="C00000"/>
                </a:solidFill>
                <a:latin typeface="Century Gothic" panose="020B0502020202020204" pitchFamily="34" charset="0"/>
              </a:rPr>
              <a:t>Construcción de agenda </a:t>
            </a:r>
          </a:p>
          <a:p>
            <a:endParaRPr lang="es-MX" sz="2400" b="1">
              <a:solidFill>
                <a:srgbClr val="C00000"/>
              </a:solidFill>
            </a:endParaRPr>
          </a:p>
        </p:txBody>
      </p:sp>
      <p:pic>
        <p:nvPicPr>
          <p:cNvPr id="3" name="Imagen 2">
            <a:extLst>
              <a:ext uri="{FF2B5EF4-FFF2-40B4-BE49-F238E27FC236}">
                <a16:creationId xmlns:a16="http://schemas.microsoft.com/office/drawing/2014/main" id="{C9E3C983-F9E3-694D-9138-DBF17498C129}"/>
              </a:ext>
            </a:extLst>
          </p:cNvPr>
          <p:cNvPicPr>
            <a:picLocks noChangeAspect="1"/>
          </p:cNvPicPr>
          <p:nvPr/>
        </p:nvPicPr>
        <p:blipFill>
          <a:blip r:embed="rId3"/>
          <a:stretch>
            <a:fillRect/>
          </a:stretch>
        </p:blipFill>
        <p:spPr>
          <a:xfrm>
            <a:off x="609600" y="1128498"/>
            <a:ext cx="8077200" cy="5301153"/>
          </a:xfrm>
          <a:prstGeom prst="rect">
            <a:avLst/>
          </a:prstGeom>
        </p:spPr>
      </p:pic>
    </p:spTree>
    <p:extLst>
      <p:ext uri="{BB962C8B-B14F-4D97-AF65-F5344CB8AC3E}">
        <p14:creationId xmlns:p14="http://schemas.microsoft.com/office/powerpoint/2010/main" val="393093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873C2F6-FCAF-314A-8B50-2EA10B0C63C5}"/>
              </a:ext>
            </a:extLst>
          </p:cNvPr>
          <p:cNvSpPr/>
          <p:nvPr/>
        </p:nvSpPr>
        <p:spPr>
          <a:xfrm>
            <a:off x="197962" y="228600"/>
            <a:ext cx="7071167" cy="1538883"/>
          </a:xfrm>
          <a:prstGeom prst="rect">
            <a:avLst/>
          </a:prstGeom>
        </p:spPr>
        <p:txBody>
          <a:bodyPr wrap="none">
            <a:spAutoFit/>
          </a:bodyPr>
          <a:lstStyle/>
          <a:p>
            <a:endParaRPr lang="es-MX" sz="2400" b="1">
              <a:solidFill>
                <a:srgbClr val="C00000"/>
              </a:solidFill>
              <a:latin typeface="Century Gothic" panose="020B0502020202020204" pitchFamily="34" charset="0"/>
            </a:endParaRPr>
          </a:p>
          <a:p>
            <a:r>
              <a:rPr lang="es-MX" sz="2400" b="1">
                <a:solidFill>
                  <a:srgbClr val="C00000"/>
                </a:solidFill>
                <a:latin typeface="Century Gothic" panose="020B0502020202020204" pitchFamily="34" charset="0"/>
              </a:rPr>
              <a:t>4. Introducción al fortalecimiento institucional:</a:t>
            </a:r>
          </a:p>
          <a:p>
            <a:r>
              <a:rPr lang="es-MX" sz="2200">
                <a:solidFill>
                  <a:srgbClr val="C00000"/>
                </a:solidFill>
                <a:latin typeface="Century Gothic" panose="020B0502020202020204" pitchFamily="34" charset="0"/>
              </a:rPr>
              <a:t>Construcción de agenda </a:t>
            </a:r>
          </a:p>
          <a:p>
            <a:endParaRPr lang="es-MX" sz="2400" b="1">
              <a:solidFill>
                <a:srgbClr val="C00000"/>
              </a:solidFill>
            </a:endParaRPr>
          </a:p>
        </p:txBody>
      </p:sp>
    </p:spTree>
    <p:extLst>
      <p:ext uri="{BB962C8B-B14F-4D97-AF65-F5344CB8AC3E}">
        <p14:creationId xmlns:p14="http://schemas.microsoft.com/office/powerpoint/2010/main" val="4291746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873C2F6-FCAF-314A-8B50-2EA10B0C63C5}"/>
              </a:ext>
            </a:extLst>
          </p:cNvPr>
          <p:cNvSpPr/>
          <p:nvPr/>
        </p:nvSpPr>
        <p:spPr>
          <a:xfrm>
            <a:off x="197962" y="228600"/>
            <a:ext cx="5400837" cy="954107"/>
          </a:xfrm>
          <a:prstGeom prst="rect">
            <a:avLst/>
          </a:prstGeom>
        </p:spPr>
        <p:txBody>
          <a:bodyPr wrap="none">
            <a:spAutoFit/>
          </a:bodyPr>
          <a:lstStyle/>
          <a:p>
            <a:endParaRPr lang="es-MX" sz="2800" b="1" dirty="0">
              <a:solidFill>
                <a:srgbClr val="C00000"/>
              </a:solidFill>
              <a:latin typeface="Century Gothic" panose="020B0502020202020204" pitchFamily="34" charset="0"/>
            </a:endParaRPr>
          </a:p>
          <a:p>
            <a:r>
              <a:rPr lang="es-MX" sz="2800" b="1" dirty="0">
                <a:solidFill>
                  <a:srgbClr val="C00000"/>
                </a:solidFill>
                <a:latin typeface="Century Gothic" panose="020B0502020202020204" pitchFamily="34" charset="0"/>
              </a:rPr>
              <a:t>5. Evento de arranque en XXX</a:t>
            </a:r>
            <a:endParaRPr lang="es-MX" sz="2400" b="1" dirty="0">
              <a:solidFill>
                <a:srgbClr val="C00000"/>
              </a:solidFill>
            </a:endParaRPr>
          </a:p>
        </p:txBody>
      </p:sp>
    </p:spTree>
    <p:extLst>
      <p:ext uri="{BB962C8B-B14F-4D97-AF65-F5344CB8AC3E}">
        <p14:creationId xmlns:p14="http://schemas.microsoft.com/office/powerpoint/2010/main" val="4150457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2782948-4DBE-204D-AB9E-B65E067054AE}" type="slidenum">
              <a:rPr lang="en-US" smtClean="0"/>
              <a:pPr/>
              <a:t>33</a:t>
            </a:fld>
            <a:endParaRPr lang="en-US" dirty="0"/>
          </a:p>
        </p:txBody>
      </p:sp>
      <p:pic>
        <p:nvPicPr>
          <p:cNvPr id="14"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36" y="568665"/>
            <a:ext cx="2140364" cy="925708"/>
          </a:xfrm>
          <a:prstGeom prst="rect">
            <a:avLst/>
          </a:prstGeom>
          <a:solidFill>
            <a:srgbClr val="BA0C2F"/>
          </a:solidFill>
          <a:effectLst/>
        </p:spPr>
      </p:pic>
      <p:sp>
        <p:nvSpPr>
          <p:cNvPr id="12" name="Title 11"/>
          <p:cNvSpPr>
            <a:spLocks noGrp="1"/>
          </p:cNvSpPr>
          <p:nvPr>
            <p:ph type="ctrTitle"/>
          </p:nvPr>
        </p:nvSpPr>
        <p:spPr>
          <a:xfrm>
            <a:off x="450436" y="1676400"/>
            <a:ext cx="8388763" cy="1219200"/>
          </a:xfrm>
        </p:spPr>
        <p:txBody>
          <a:bodyPr>
            <a:noAutofit/>
          </a:bodyPr>
          <a:lstStyle/>
          <a:p>
            <a:r>
              <a:rPr lang="es-ES" sz="4000" b="1" dirty="0">
                <a:solidFill>
                  <a:schemeClr val="bg1"/>
                </a:solidFill>
                <a:latin typeface="Century Gothic" panose="020B0502020202020204" pitchFamily="34" charset="0"/>
              </a:rPr>
              <a:t>Convocatoria “</a:t>
            </a:r>
            <a:r>
              <a:rPr lang="es-ES" sz="4000" b="1" dirty="0" err="1">
                <a:solidFill>
                  <a:schemeClr val="bg1"/>
                </a:solidFill>
                <a:latin typeface="Century Gothic" panose="020B0502020202020204" pitchFamily="34" charset="0"/>
              </a:rPr>
              <a:t>XXXX</a:t>
            </a:r>
            <a:r>
              <a:rPr lang="es-ES" sz="4000" b="1" dirty="0">
                <a:solidFill>
                  <a:schemeClr val="bg1"/>
                </a:solidFill>
                <a:latin typeface="Century Gothic" panose="020B0502020202020204" pitchFamily="34" charset="0"/>
              </a:rPr>
              <a:t>”</a:t>
            </a:r>
            <a:endParaRPr lang="en-US" sz="4000" dirty="0">
              <a:solidFill>
                <a:schemeClr val="bg1"/>
              </a:solidFill>
              <a:latin typeface="Century Gothic" panose="020B0502020202020204" pitchFamily="34" charset="0"/>
            </a:endParaRPr>
          </a:p>
        </p:txBody>
      </p:sp>
      <p:sp>
        <p:nvSpPr>
          <p:cNvPr id="6" name="Subtitle 12">
            <a:extLst>
              <a:ext uri="{FF2B5EF4-FFF2-40B4-BE49-F238E27FC236}">
                <a16:creationId xmlns:a16="http://schemas.microsoft.com/office/drawing/2014/main" id="{0DE5783D-89C2-4327-9C19-17491AB424CF}"/>
              </a:ext>
            </a:extLst>
          </p:cNvPr>
          <p:cNvSpPr txBox="1">
            <a:spLocks/>
          </p:cNvSpPr>
          <p:nvPr/>
        </p:nvSpPr>
        <p:spPr>
          <a:xfrm>
            <a:off x="609600" y="4191000"/>
            <a:ext cx="7153042" cy="457200"/>
          </a:xfrm>
          <a:prstGeom prst="rect">
            <a:avLst/>
          </a:prstGeom>
        </p:spPr>
        <p:txBody>
          <a:bodyPr vert="horz" lIns="91440" tIns="45720" rIns="91440" bIns="45720" rtlCol="0">
            <a:noAutofit/>
          </a:bodyPr>
          <a:lstStyle>
            <a:lvl1pPr marL="0" indent="0" algn="l" defTabSz="192881" rtl="0" eaLnBrk="1" latinLnBrk="0" hangingPunct="1">
              <a:spcBef>
                <a:spcPts val="0"/>
              </a:spcBef>
              <a:spcAft>
                <a:spcPts val="506"/>
              </a:spcAft>
              <a:buFont typeface="Arial"/>
              <a:buNone/>
              <a:defRPr sz="760" b="0" i="0" kern="1200">
                <a:solidFill>
                  <a:srgbClr val="FFFFFF"/>
                </a:solidFill>
                <a:latin typeface="Gill Sans MT"/>
                <a:ea typeface="+mn-ea"/>
                <a:cs typeface="Gill Sans MT"/>
              </a:defRPr>
            </a:lvl1pPr>
            <a:lvl2pPr marL="192881" indent="0" algn="ctr" defTabSz="192881" rtl="0" eaLnBrk="1" latinLnBrk="0" hangingPunct="1">
              <a:spcBef>
                <a:spcPts val="0"/>
              </a:spcBef>
              <a:spcAft>
                <a:spcPts val="506"/>
              </a:spcAft>
              <a:buFont typeface="Arial"/>
              <a:buNone/>
              <a:defRPr sz="844" b="0" i="0" kern="1200">
                <a:solidFill>
                  <a:schemeClr val="tx1">
                    <a:tint val="75000"/>
                  </a:schemeClr>
                </a:solidFill>
                <a:latin typeface="Gill Sans MT"/>
                <a:ea typeface="+mn-ea"/>
                <a:cs typeface="Gill Sans MT"/>
              </a:defRPr>
            </a:lvl2pPr>
            <a:lvl3pPr marL="385763" indent="0" algn="ctr" defTabSz="192881" rtl="0" eaLnBrk="1" latinLnBrk="0" hangingPunct="1">
              <a:spcBef>
                <a:spcPct val="20000"/>
              </a:spcBef>
              <a:buFont typeface="Arial"/>
              <a:buNone/>
              <a:defRPr sz="760" b="0" i="0" kern="1200">
                <a:solidFill>
                  <a:schemeClr val="tx1">
                    <a:tint val="75000"/>
                  </a:schemeClr>
                </a:solidFill>
                <a:latin typeface="Gill Sans MT"/>
                <a:ea typeface="+mn-ea"/>
                <a:cs typeface="Gill Sans MT"/>
              </a:defRPr>
            </a:lvl3pPr>
            <a:lvl4pPr marL="578644" indent="0" algn="ctr" defTabSz="192881" rtl="0" eaLnBrk="1" latinLnBrk="0" hangingPunct="1">
              <a:spcBef>
                <a:spcPct val="20000"/>
              </a:spcBef>
              <a:buFont typeface="Arial"/>
              <a:buNone/>
              <a:defRPr sz="675" b="0" i="0" kern="1200">
                <a:solidFill>
                  <a:schemeClr val="tx1">
                    <a:tint val="75000"/>
                  </a:schemeClr>
                </a:solidFill>
                <a:latin typeface="Gill Sans MT"/>
                <a:ea typeface="+mn-ea"/>
                <a:cs typeface="Gill Sans MT"/>
              </a:defRPr>
            </a:lvl4pPr>
            <a:lvl5pPr marL="771525" indent="0" algn="ctr" defTabSz="192881" rtl="0" eaLnBrk="1" latinLnBrk="0" hangingPunct="1">
              <a:spcBef>
                <a:spcPct val="20000"/>
              </a:spcBef>
              <a:buFont typeface="Arial"/>
              <a:buNone/>
              <a:defRPr sz="591" b="0" i="0" kern="1200">
                <a:solidFill>
                  <a:schemeClr val="tx1">
                    <a:tint val="75000"/>
                  </a:schemeClr>
                </a:solidFill>
                <a:latin typeface="Gill Sans MT"/>
                <a:ea typeface="+mn-ea"/>
                <a:cs typeface="Gill Sans MT"/>
              </a:defRPr>
            </a:lvl5pPr>
            <a:lvl6pPr marL="964406" indent="0" algn="ctr" defTabSz="192881" rtl="0" eaLnBrk="1" latinLnBrk="0" hangingPunct="1">
              <a:spcBef>
                <a:spcPct val="20000"/>
              </a:spcBef>
              <a:buFont typeface="Arial"/>
              <a:buNone/>
              <a:defRPr sz="844" kern="1200">
                <a:solidFill>
                  <a:schemeClr val="tx1">
                    <a:tint val="75000"/>
                  </a:schemeClr>
                </a:solidFill>
                <a:latin typeface="+mn-lt"/>
                <a:ea typeface="+mn-ea"/>
                <a:cs typeface="+mn-cs"/>
              </a:defRPr>
            </a:lvl6pPr>
            <a:lvl7pPr marL="1157288" indent="0" algn="ctr" defTabSz="192881" rtl="0" eaLnBrk="1" latinLnBrk="0" hangingPunct="1">
              <a:spcBef>
                <a:spcPct val="20000"/>
              </a:spcBef>
              <a:buFont typeface="Arial"/>
              <a:buNone/>
              <a:defRPr sz="844" kern="1200">
                <a:solidFill>
                  <a:schemeClr val="tx1">
                    <a:tint val="75000"/>
                  </a:schemeClr>
                </a:solidFill>
                <a:latin typeface="+mn-lt"/>
                <a:ea typeface="+mn-ea"/>
                <a:cs typeface="+mn-cs"/>
              </a:defRPr>
            </a:lvl7pPr>
            <a:lvl8pPr marL="1350169" indent="0" algn="ctr" defTabSz="192881" rtl="0" eaLnBrk="1" latinLnBrk="0" hangingPunct="1">
              <a:spcBef>
                <a:spcPct val="20000"/>
              </a:spcBef>
              <a:buFont typeface="Arial"/>
              <a:buNone/>
              <a:defRPr sz="844" kern="1200">
                <a:solidFill>
                  <a:schemeClr val="tx1">
                    <a:tint val="75000"/>
                  </a:schemeClr>
                </a:solidFill>
                <a:latin typeface="+mn-lt"/>
                <a:ea typeface="+mn-ea"/>
                <a:cs typeface="+mn-cs"/>
              </a:defRPr>
            </a:lvl8pPr>
            <a:lvl9pPr marL="1543050" indent="0" algn="ctr" defTabSz="192881" rtl="0" eaLnBrk="1" latinLnBrk="0" hangingPunct="1">
              <a:spcBef>
                <a:spcPct val="20000"/>
              </a:spcBef>
              <a:buFont typeface="Arial"/>
              <a:buNone/>
              <a:defRPr sz="844" kern="1200">
                <a:solidFill>
                  <a:schemeClr val="tx1">
                    <a:tint val="75000"/>
                  </a:schemeClr>
                </a:solidFill>
                <a:latin typeface="+mn-lt"/>
                <a:ea typeface="+mn-ea"/>
                <a:cs typeface="+mn-cs"/>
              </a:defRPr>
            </a:lvl9pPr>
          </a:lstStyle>
          <a:p>
            <a:r>
              <a:rPr lang="es-ES" sz="3000" dirty="0">
                <a:latin typeface="Century Gothic" panose="020B0502020202020204" pitchFamily="34" charset="0"/>
              </a:rPr>
              <a:t>G R A C I A S. </a:t>
            </a:r>
            <a:endParaRPr lang="en-US" sz="3000" dirty="0">
              <a:latin typeface="Century Gothic" panose="020B0502020202020204" pitchFamily="34" charset="0"/>
            </a:endParaRPr>
          </a:p>
        </p:txBody>
      </p:sp>
    </p:spTree>
    <p:extLst>
      <p:ext uri="{BB962C8B-B14F-4D97-AF65-F5344CB8AC3E}">
        <p14:creationId xmlns:p14="http://schemas.microsoft.com/office/powerpoint/2010/main" val="276259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33400" y="1752600"/>
            <a:ext cx="7848600" cy="2541207"/>
          </a:xfrm>
        </p:spPr>
        <p:txBody>
          <a:bodyPr anchor="ctr">
            <a:normAutofit/>
          </a:bodyPr>
          <a:lstStyle/>
          <a:p>
            <a:pPr marL="0" indent="0" algn="just">
              <a:lnSpc>
                <a:spcPct val="150000"/>
              </a:lnSpc>
              <a:buNone/>
            </a:pPr>
            <a:r>
              <a:rPr lang="es-MX" sz="2400" dirty="0" err="1">
                <a:solidFill>
                  <a:schemeClr val="tx1"/>
                </a:solidFill>
                <a:latin typeface="Century Gothic" panose="020B0502020202020204" pitchFamily="34" charset="0"/>
                <a:cs typeface="Gill Sans Light" charset="0"/>
              </a:rPr>
              <a:t>XXXX</a:t>
            </a:r>
            <a:endParaRPr lang="en-US" sz="2400" dirty="0">
              <a:solidFill>
                <a:schemeClr val="tx1"/>
              </a:solidFill>
              <a:latin typeface="Century Gothic" panose="020B0502020202020204" pitchFamily="34" charset="0"/>
              <a:cs typeface="Gill Sans Light" charset="0"/>
            </a:endParaRPr>
          </a:p>
        </p:txBody>
      </p:sp>
      <p:sp>
        <p:nvSpPr>
          <p:cNvPr id="5" name="Marcador de número de diapositiva 4"/>
          <p:cNvSpPr>
            <a:spLocks noGrp="1"/>
          </p:cNvSpPr>
          <p:nvPr>
            <p:ph type="sldNum" sz="quarter" idx="4"/>
          </p:nvPr>
        </p:nvSpPr>
        <p:spPr/>
        <p:txBody>
          <a:bodyPr/>
          <a:lstStyle/>
          <a:p>
            <a:fld id="{42782948-4DBE-204D-AB9E-B65E067054AE}" type="slidenum">
              <a:rPr lang="en-US" smtClean="0"/>
              <a:pPr/>
              <a:t>4</a:t>
            </a:fld>
            <a:endParaRPr lang="en-US" dirty="0"/>
          </a:p>
        </p:txBody>
      </p:sp>
      <p:sp>
        <p:nvSpPr>
          <p:cNvPr id="6" name="Título 5"/>
          <p:cNvSpPr>
            <a:spLocks noGrp="1"/>
          </p:cNvSpPr>
          <p:nvPr>
            <p:ph type="title"/>
          </p:nvPr>
        </p:nvSpPr>
        <p:spPr>
          <a:xfrm>
            <a:off x="533400" y="848382"/>
            <a:ext cx="7925104" cy="523220"/>
          </a:xfrm>
        </p:spPr>
        <p:txBody>
          <a:bodyPr/>
          <a:lstStyle/>
          <a:p>
            <a:r>
              <a:rPr lang="es-ES" sz="2800" b="1" dirty="0">
                <a:latin typeface="Century Gothic" panose="020B0502020202020204" pitchFamily="34" charset="0"/>
              </a:rPr>
              <a:t>EL OBJETIVO DE LA CONVOCATORIA.</a:t>
            </a:r>
            <a:endParaRPr lang="es-ES_tradnl" sz="2800" b="1" dirty="0">
              <a:latin typeface="Century Gothic" panose="020B0502020202020204" pitchFamily="34" charset="0"/>
            </a:endParaRPr>
          </a:p>
        </p:txBody>
      </p:sp>
    </p:spTree>
    <p:extLst>
      <p:ext uri="{BB962C8B-B14F-4D97-AF65-F5344CB8AC3E}">
        <p14:creationId xmlns:p14="http://schemas.microsoft.com/office/powerpoint/2010/main" val="93512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974BC009-FE17-874D-B4AF-256357B9B066}"/>
              </a:ext>
            </a:extLst>
          </p:cNvPr>
          <p:cNvSpPr>
            <a:spLocks noGrp="1"/>
          </p:cNvSpPr>
          <p:nvPr>
            <p:ph type="dt" sz="half" idx="10"/>
          </p:nvPr>
        </p:nvSpPr>
        <p:spPr/>
        <p:txBody>
          <a:bodyPr/>
          <a:lstStyle/>
          <a:p>
            <a:fld id="{C3349C05-927F-3348-96DF-9086CF2761D6}" type="datetime1">
              <a:rPr lang="en-US" smtClean="0"/>
              <a:t>5/29/2020</a:t>
            </a:fld>
            <a:endParaRPr lang="en-US" dirty="0"/>
          </a:p>
        </p:txBody>
      </p:sp>
      <p:sp>
        <p:nvSpPr>
          <p:cNvPr id="4" name="Marcador de pie de página 3">
            <a:extLst>
              <a:ext uri="{FF2B5EF4-FFF2-40B4-BE49-F238E27FC236}">
                <a16:creationId xmlns:a16="http://schemas.microsoft.com/office/drawing/2014/main" id="{9CE06DCB-AA97-9D48-88A8-C8F3C96694F6}"/>
              </a:ext>
            </a:extLst>
          </p:cNvPr>
          <p:cNvSpPr>
            <a:spLocks noGrp="1"/>
          </p:cNvSpPr>
          <p:nvPr>
            <p:ph type="ftr" sz="quarter" idx="11"/>
          </p:nvPr>
        </p:nvSpPr>
        <p:spPr/>
        <p:txBody>
          <a:bodyPr/>
          <a:lstStyle/>
          <a:p>
            <a:r>
              <a:rPr lang="en-US" dirty="0"/>
              <a:t>FOOTER GOES HERE</a:t>
            </a:r>
          </a:p>
        </p:txBody>
      </p:sp>
      <p:sp>
        <p:nvSpPr>
          <p:cNvPr id="5" name="Marcador de número de diapositiva 4">
            <a:extLst>
              <a:ext uri="{FF2B5EF4-FFF2-40B4-BE49-F238E27FC236}">
                <a16:creationId xmlns:a16="http://schemas.microsoft.com/office/drawing/2014/main" id="{CAFE847B-D7CF-994E-9BF2-2B7EC3FCD0FA}"/>
              </a:ext>
            </a:extLst>
          </p:cNvPr>
          <p:cNvSpPr>
            <a:spLocks noGrp="1"/>
          </p:cNvSpPr>
          <p:nvPr>
            <p:ph type="sldNum" sz="quarter" idx="12"/>
          </p:nvPr>
        </p:nvSpPr>
        <p:spPr/>
        <p:txBody>
          <a:bodyPr/>
          <a:lstStyle/>
          <a:p>
            <a:fld id="{42782948-4DBE-204D-AB9E-B65E067054AE}" type="slidenum">
              <a:rPr lang="en-US" smtClean="0"/>
              <a:pPr/>
              <a:t>5</a:t>
            </a:fld>
            <a:endParaRPr lang="en-US" dirty="0"/>
          </a:p>
        </p:txBody>
      </p:sp>
      <p:graphicFrame>
        <p:nvGraphicFramePr>
          <p:cNvPr id="7" name="Diagrama 6">
            <a:extLst>
              <a:ext uri="{FF2B5EF4-FFF2-40B4-BE49-F238E27FC236}">
                <a16:creationId xmlns:a16="http://schemas.microsoft.com/office/drawing/2014/main" id="{6348EB67-0833-8245-8DFC-905C7D44D746}"/>
              </a:ext>
            </a:extLst>
          </p:cNvPr>
          <p:cNvGraphicFramePr/>
          <p:nvPr>
            <p:extLst>
              <p:ext uri="{D42A27DB-BD31-4B8C-83A1-F6EECF244321}">
                <p14:modId xmlns:p14="http://schemas.microsoft.com/office/powerpoint/2010/main" val="911606777"/>
              </p:ext>
            </p:extLst>
          </p:nvPr>
        </p:nvGraphicFramePr>
        <p:xfrm>
          <a:off x="373380" y="552450"/>
          <a:ext cx="8397240" cy="5238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47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741EF55-5D23-9045-91D0-D957BAAD0268}"/>
              </a:ext>
            </a:extLst>
          </p:cNvPr>
          <p:cNvSpPr txBox="1"/>
          <p:nvPr/>
        </p:nvSpPr>
        <p:spPr>
          <a:xfrm>
            <a:off x="208917" y="4876800"/>
            <a:ext cx="8763000" cy="1985159"/>
          </a:xfrm>
          <a:prstGeom prst="rect">
            <a:avLst/>
          </a:prstGeom>
          <a:noFill/>
        </p:spPr>
        <p:txBody>
          <a:bodyPr wrap="square" rtlCol="0">
            <a:spAutoFit/>
          </a:bodyPr>
          <a:lstStyle/>
          <a:p>
            <a:pPr algn="just"/>
            <a:r>
              <a:rPr lang="es-MX" sz="1500" dirty="0">
                <a:latin typeface="Century Gothic" panose="020B0502020202020204" pitchFamily="34" charset="0"/>
              </a:rPr>
              <a:t>Lineamientos y reglamentos de la USAID.</a:t>
            </a:r>
          </a:p>
          <a:p>
            <a:pPr marL="285750" lvl="0" indent="-285750" algn="just">
              <a:buFont typeface="Arial" panose="020B0604020202020204" pitchFamily="34" charset="0"/>
              <a:buChar char="•"/>
            </a:pPr>
            <a:r>
              <a:rPr lang="en-US" sz="1500" dirty="0">
                <a:latin typeface="Century Gothic" panose="020B0502020202020204" pitchFamily="34" charset="0"/>
              </a:rPr>
              <a:t>Uniform Administrative Requirements, Cost Principles, and Audit Requirements for Federal Awards:  2 CFR 200 and 2 CFR 700 (USAID)</a:t>
            </a:r>
            <a:endParaRPr lang="es-MX" sz="1500" dirty="0">
              <a:latin typeface="Century Gothic" panose="020B0502020202020204" pitchFamily="34" charset="0"/>
            </a:endParaRPr>
          </a:p>
          <a:p>
            <a:pPr marL="285750" indent="-285750" algn="just">
              <a:buFont typeface="Arial" panose="020B0604020202020204" pitchFamily="34" charset="0"/>
              <a:buChar char="•"/>
            </a:pPr>
            <a:r>
              <a:rPr lang="en-US" sz="1500" dirty="0">
                <a:latin typeface="Century Gothic" panose="020B0502020202020204" pitchFamily="34" charset="0"/>
              </a:rPr>
              <a:t>USAID Mandatory Standard Provisions for </a:t>
            </a:r>
            <a:r>
              <a:rPr lang="en-US" sz="1500" b="1" dirty="0">
                <a:latin typeface="Century Gothic" panose="020B0502020202020204" pitchFamily="34" charset="0"/>
              </a:rPr>
              <a:t>Non-U.S. </a:t>
            </a:r>
            <a:r>
              <a:rPr lang="en-US" sz="1500" dirty="0">
                <a:latin typeface="Century Gothic" panose="020B0502020202020204" pitchFamily="34" charset="0"/>
              </a:rPr>
              <a:t>Nongovernmental Organizations. </a:t>
            </a:r>
            <a:r>
              <a:rPr lang="es-MX" sz="1500" dirty="0">
                <a:latin typeface="Century Gothic" panose="020B0502020202020204" pitchFamily="34" charset="0"/>
              </a:rPr>
              <a:t>Para una lista completa de estas disposiciones, vea el Anexo C.</a:t>
            </a:r>
          </a:p>
          <a:p>
            <a:pPr marL="285750" lvl="0" indent="-285750" algn="just">
              <a:buFont typeface="Arial" panose="020B0604020202020204" pitchFamily="34" charset="0"/>
              <a:buChar char="•"/>
            </a:pPr>
            <a:r>
              <a:rPr lang="en-US" sz="1500" dirty="0">
                <a:latin typeface="Century Gothic" panose="020B0502020202020204" pitchFamily="34" charset="0"/>
              </a:rPr>
              <a:t>USAID Required as Applicable Provisions for</a:t>
            </a:r>
            <a:r>
              <a:rPr lang="en-US" sz="1500" b="1" dirty="0">
                <a:latin typeface="Century Gothic" panose="020B0502020202020204" pitchFamily="34" charset="0"/>
              </a:rPr>
              <a:t> Non-U.S. </a:t>
            </a:r>
            <a:r>
              <a:rPr lang="en-US" sz="1500" dirty="0">
                <a:latin typeface="Century Gothic" panose="020B0502020202020204" pitchFamily="34" charset="0"/>
              </a:rPr>
              <a:t>Nongovernmental Organizations. </a:t>
            </a:r>
          </a:p>
          <a:p>
            <a:r>
              <a:rPr lang="en-US" sz="1500" cap="all" dirty="0"/>
              <a:t> </a:t>
            </a:r>
            <a:endParaRPr lang="es-MX" sz="1500" dirty="0"/>
          </a:p>
          <a:p>
            <a:endParaRPr lang="es-MX" dirty="0"/>
          </a:p>
        </p:txBody>
      </p:sp>
      <p:pic>
        <p:nvPicPr>
          <p:cNvPr id="27" name="Imagen 26">
            <a:extLst>
              <a:ext uri="{FF2B5EF4-FFF2-40B4-BE49-F238E27FC236}">
                <a16:creationId xmlns:a16="http://schemas.microsoft.com/office/drawing/2014/main" id="{5CFF102D-D0E6-F74A-917A-889EE143AC40}"/>
              </a:ext>
            </a:extLst>
          </p:cNvPr>
          <p:cNvPicPr>
            <a:picLocks noChangeAspect="1"/>
          </p:cNvPicPr>
          <p:nvPr/>
        </p:nvPicPr>
        <p:blipFill>
          <a:blip r:embed="rId3"/>
          <a:stretch>
            <a:fillRect/>
          </a:stretch>
        </p:blipFill>
        <p:spPr>
          <a:xfrm>
            <a:off x="723900" y="381000"/>
            <a:ext cx="7696200" cy="4363200"/>
          </a:xfrm>
          <a:prstGeom prst="rect">
            <a:avLst/>
          </a:prstGeom>
        </p:spPr>
      </p:pic>
      <p:sp>
        <p:nvSpPr>
          <p:cNvPr id="2" name="CuadroTexto 1">
            <a:extLst>
              <a:ext uri="{FF2B5EF4-FFF2-40B4-BE49-F238E27FC236}">
                <a16:creationId xmlns:a16="http://schemas.microsoft.com/office/drawing/2014/main" id="{30396B46-0146-C149-8EE0-6B909A90FCED}"/>
              </a:ext>
            </a:extLst>
          </p:cNvPr>
          <p:cNvSpPr txBox="1"/>
          <p:nvPr/>
        </p:nvSpPr>
        <p:spPr>
          <a:xfrm>
            <a:off x="6019800" y="3733800"/>
            <a:ext cx="838200" cy="369332"/>
          </a:xfrm>
          <a:prstGeom prst="rect">
            <a:avLst/>
          </a:prstGeom>
          <a:solidFill>
            <a:schemeClr val="bg1">
              <a:lumMod val="95000"/>
            </a:schemeClr>
          </a:solid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OSC</a:t>
            </a:r>
          </a:p>
        </p:txBody>
      </p:sp>
      <p:sp>
        <p:nvSpPr>
          <p:cNvPr id="5" name="CuadroTexto 4">
            <a:extLst>
              <a:ext uri="{FF2B5EF4-FFF2-40B4-BE49-F238E27FC236}">
                <a16:creationId xmlns:a16="http://schemas.microsoft.com/office/drawing/2014/main" id="{E2052F9F-81AC-D844-8F3F-F2E3B080D4E5}"/>
              </a:ext>
            </a:extLst>
          </p:cNvPr>
          <p:cNvSpPr txBox="1"/>
          <p:nvPr/>
        </p:nvSpPr>
        <p:spPr>
          <a:xfrm>
            <a:off x="7086600" y="3737658"/>
            <a:ext cx="838200" cy="369332"/>
          </a:xfrm>
          <a:prstGeom prst="rect">
            <a:avLst/>
          </a:prstGeom>
          <a:solidFill>
            <a:schemeClr val="bg1">
              <a:lumMod val="95000"/>
            </a:schemeClr>
          </a:solid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OSC</a:t>
            </a:r>
          </a:p>
        </p:txBody>
      </p:sp>
    </p:spTree>
    <p:extLst>
      <p:ext uri="{BB962C8B-B14F-4D97-AF65-F5344CB8AC3E}">
        <p14:creationId xmlns:p14="http://schemas.microsoft.com/office/powerpoint/2010/main" val="375615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
          </p:nvPr>
        </p:nvSpPr>
        <p:spPr/>
        <p:txBody>
          <a:bodyPr/>
          <a:lstStyle/>
          <a:p>
            <a:fld id="{42782948-4DBE-204D-AB9E-B65E067054AE}" type="slidenum">
              <a:rPr lang="en-US" smtClean="0"/>
              <a:pPr/>
              <a:t>7</a:t>
            </a:fld>
            <a:endParaRPr lang="en-US" dirty="0"/>
          </a:p>
        </p:txBody>
      </p:sp>
      <p:sp>
        <p:nvSpPr>
          <p:cNvPr id="6" name="5 Título"/>
          <p:cNvSpPr>
            <a:spLocks noGrp="1"/>
          </p:cNvSpPr>
          <p:nvPr>
            <p:ph type="title"/>
          </p:nvPr>
        </p:nvSpPr>
        <p:spPr>
          <a:xfrm>
            <a:off x="476187" y="502511"/>
            <a:ext cx="7467904" cy="523220"/>
          </a:xfrm>
        </p:spPr>
        <p:txBody>
          <a:bodyPr/>
          <a:lstStyle/>
          <a:p>
            <a:r>
              <a:rPr lang="en-US" sz="2800" b="1" dirty="0">
                <a:latin typeface="Century Gothic" panose="020B0502020202020204" pitchFamily="34" charset="0"/>
              </a:rPr>
              <a:t>1. Contrato</a:t>
            </a:r>
          </a:p>
        </p:txBody>
      </p:sp>
      <p:graphicFrame>
        <p:nvGraphicFramePr>
          <p:cNvPr id="4" name="Marcador de contenido 3">
            <a:extLst>
              <a:ext uri="{FF2B5EF4-FFF2-40B4-BE49-F238E27FC236}">
                <a16:creationId xmlns:a16="http://schemas.microsoft.com/office/drawing/2014/main" id="{A92F4567-CD75-7842-B68E-386B7ED5C1DC}"/>
              </a:ext>
            </a:extLst>
          </p:cNvPr>
          <p:cNvGraphicFramePr>
            <a:graphicFrameLocks noGrp="1"/>
          </p:cNvGraphicFramePr>
          <p:nvPr>
            <p:ph idx="1"/>
            <p:extLst>
              <p:ext uri="{D42A27DB-BD31-4B8C-83A1-F6EECF244321}">
                <p14:modId xmlns:p14="http://schemas.microsoft.com/office/powerpoint/2010/main" val="209466629"/>
              </p:ext>
            </p:extLst>
          </p:nvPr>
        </p:nvGraphicFramePr>
        <p:xfrm>
          <a:off x="609600" y="1219200"/>
          <a:ext cx="7848600" cy="4855026"/>
        </p:xfrm>
        <a:graphic>
          <a:graphicData uri="http://schemas.openxmlformats.org/drawingml/2006/table">
            <a:tbl>
              <a:tblPr>
                <a:tableStyleId>{5C22544A-7EE6-4342-B048-85BDC9FD1C3A}</a:tableStyleId>
              </a:tblPr>
              <a:tblGrid>
                <a:gridCol w="2797521">
                  <a:extLst>
                    <a:ext uri="{9D8B030D-6E8A-4147-A177-3AD203B41FA5}">
                      <a16:colId xmlns:a16="http://schemas.microsoft.com/office/drawing/2014/main" val="3617666716"/>
                    </a:ext>
                  </a:extLst>
                </a:gridCol>
                <a:gridCol w="5051079">
                  <a:extLst>
                    <a:ext uri="{9D8B030D-6E8A-4147-A177-3AD203B41FA5}">
                      <a16:colId xmlns:a16="http://schemas.microsoft.com/office/drawing/2014/main" val="1459064525"/>
                    </a:ext>
                  </a:extLst>
                </a:gridCol>
              </a:tblGrid>
              <a:tr h="638819">
                <a:tc>
                  <a:txBody>
                    <a:bodyPr/>
                    <a:lstStyle/>
                    <a:p>
                      <a:pPr>
                        <a:spcAft>
                          <a:spcPts val="0"/>
                        </a:spcAft>
                      </a:pPr>
                      <a:r>
                        <a:rPr lang="es-MX" sz="2000" b="1" kern="1200">
                          <a:solidFill>
                            <a:schemeClr val="dk1"/>
                          </a:solidFill>
                          <a:effectLst/>
                          <a:latin typeface="+mn-lt"/>
                          <a:ea typeface="+mn-ea"/>
                          <a:cs typeface="+mn-cs"/>
                        </a:rPr>
                        <a:t>Organización</a:t>
                      </a:r>
                    </a:p>
                  </a:txBody>
                  <a:tcPr marL="68580" marR="68580" marT="0" marB="0"/>
                </a:tc>
                <a:tc>
                  <a:txBody>
                    <a:bodyPr/>
                    <a:lstStyle/>
                    <a:p>
                      <a:pPr>
                        <a:spcAft>
                          <a:spcPts val="0"/>
                        </a:spcAft>
                      </a:pPr>
                      <a:endParaRPr lang="es-MX"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916071605"/>
                  </a:ext>
                </a:extLst>
              </a:tr>
              <a:tr h="638819">
                <a:tc>
                  <a:txBody>
                    <a:bodyPr/>
                    <a:lstStyle/>
                    <a:p>
                      <a:pPr>
                        <a:spcAft>
                          <a:spcPts val="0"/>
                        </a:spcAft>
                      </a:pPr>
                      <a:r>
                        <a:rPr lang="es-MX" sz="2000" b="1" kern="1200">
                          <a:solidFill>
                            <a:schemeClr val="dk1"/>
                          </a:solidFill>
                          <a:effectLst/>
                          <a:latin typeface="+mn-lt"/>
                          <a:ea typeface="+mn-ea"/>
                          <a:cs typeface="+mn-cs"/>
                        </a:rPr>
                        <a:t>Código de proyecto </a:t>
                      </a:r>
                    </a:p>
                  </a:txBody>
                  <a:tcPr marL="68580" marR="68580" marT="0" marB="0"/>
                </a:tc>
                <a:tc>
                  <a:txBody>
                    <a:bodyPr/>
                    <a:lstStyle/>
                    <a:p>
                      <a:pPr>
                        <a:spcAft>
                          <a:spcPts val="0"/>
                        </a:spcAft>
                      </a:pPr>
                      <a:endParaRPr lang="es-MX"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731450242"/>
                  </a:ext>
                </a:extLst>
              </a:tr>
              <a:tr h="650434">
                <a:tc>
                  <a:txBody>
                    <a:bodyPr/>
                    <a:lstStyle/>
                    <a:p>
                      <a:pPr>
                        <a:spcAft>
                          <a:spcPts val="0"/>
                        </a:spcAft>
                      </a:pPr>
                      <a:r>
                        <a:rPr lang="es-MX" sz="2000" b="1" kern="1200">
                          <a:solidFill>
                            <a:schemeClr val="dk1"/>
                          </a:solidFill>
                          <a:effectLst/>
                          <a:latin typeface="+mn-lt"/>
                          <a:ea typeface="+mn-ea"/>
                          <a:cs typeface="+mn-cs"/>
                        </a:rPr>
                        <a:t>Duración de la subvención</a:t>
                      </a:r>
                    </a:p>
                  </a:txBody>
                  <a:tcPr marL="68580" marR="68580" marT="0" marB="0"/>
                </a:tc>
                <a:tc>
                  <a:txBody>
                    <a:bodyPr/>
                    <a:lstStyle/>
                    <a:p>
                      <a:pPr>
                        <a:spcAft>
                          <a:spcPts val="0"/>
                        </a:spcAft>
                      </a:pPr>
                      <a:endParaRPr lang="es-MX"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862774542"/>
                  </a:ext>
                </a:extLst>
              </a:tr>
              <a:tr h="650434">
                <a:tc>
                  <a:txBody>
                    <a:bodyPr/>
                    <a:lstStyle/>
                    <a:p>
                      <a:pPr>
                        <a:spcAft>
                          <a:spcPts val="0"/>
                        </a:spcAft>
                      </a:pPr>
                      <a:r>
                        <a:rPr lang="es-MX" sz="2000" b="1" kern="1200">
                          <a:solidFill>
                            <a:schemeClr val="dk1"/>
                          </a:solidFill>
                          <a:effectLst/>
                          <a:latin typeface="+mn-lt"/>
                          <a:ea typeface="+mn-ea"/>
                          <a:cs typeface="+mn-cs"/>
                        </a:rPr>
                        <a:t>Monto de la subvención</a:t>
                      </a:r>
                    </a:p>
                  </a:txBody>
                  <a:tcPr marL="68580" marR="68580" marT="0" marB="0"/>
                </a:tc>
                <a:tc>
                  <a:txBody>
                    <a:bodyPr/>
                    <a:lstStyle/>
                    <a:p>
                      <a:pPr>
                        <a:spcAft>
                          <a:spcPts val="0"/>
                        </a:spcAft>
                      </a:pPr>
                      <a:endParaRPr lang="es-MX"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695620142"/>
                  </a:ext>
                </a:extLst>
              </a:tr>
              <a:tr h="650434">
                <a:tc>
                  <a:txBody>
                    <a:bodyPr/>
                    <a:lstStyle/>
                    <a:p>
                      <a:pPr>
                        <a:spcAft>
                          <a:spcPts val="0"/>
                        </a:spcAft>
                      </a:pPr>
                      <a:r>
                        <a:rPr lang="es-MX" sz="2000" b="1" kern="1200">
                          <a:solidFill>
                            <a:schemeClr val="dk1"/>
                          </a:solidFill>
                          <a:effectLst/>
                          <a:latin typeface="+mn-lt"/>
                          <a:ea typeface="+mn-ea"/>
                          <a:cs typeface="+mn-cs"/>
                        </a:rPr>
                        <a:t>Monto de apalancamiento</a:t>
                      </a:r>
                    </a:p>
                  </a:txBody>
                  <a:tcPr marL="68580" marR="68580" marT="0" marB="0"/>
                </a:tc>
                <a:tc>
                  <a:txBody>
                    <a:bodyPr/>
                    <a:lstStyle/>
                    <a:p>
                      <a:pPr>
                        <a:spcAft>
                          <a:spcPts val="0"/>
                        </a:spcAft>
                      </a:pPr>
                      <a:endParaRPr lang="es-MX"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324420778"/>
                  </a:ext>
                </a:extLst>
              </a:tr>
              <a:tr h="650434">
                <a:tc>
                  <a:txBody>
                    <a:bodyPr/>
                    <a:lstStyle/>
                    <a:p>
                      <a:pPr>
                        <a:spcAft>
                          <a:spcPts val="0"/>
                        </a:spcAft>
                      </a:pPr>
                      <a:r>
                        <a:rPr lang="es-MX" sz="2000" b="1" kern="1200">
                          <a:solidFill>
                            <a:schemeClr val="dk1"/>
                          </a:solidFill>
                          <a:effectLst/>
                          <a:latin typeface="+mn-lt"/>
                          <a:ea typeface="+mn-ea"/>
                          <a:cs typeface="+mn-cs"/>
                        </a:rPr>
                        <a:t>Tasa de costo indirecto</a:t>
                      </a:r>
                    </a:p>
                  </a:txBody>
                  <a:tcPr marL="68580" marR="68580" marT="0" marB="0"/>
                </a:tc>
                <a:tc>
                  <a:txBody>
                    <a:bodyPr/>
                    <a:lstStyle/>
                    <a:p>
                      <a:pPr>
                        <a:spcAft>
                          <a:spcPts val="0"/>
                        </a:spcAft>
                      </a:pPr>
                      <a:endParaRPr lang="es-MX"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023354118"/>
                  </a:ext>
                </a:extLst>
              </a:tr>
              <a:tr h="975652">
                <a:tc>
                  <a:txBody>
                    <a:bodyPr/>
                    <a:lstStyle/>
                    <a:p>
                      <a:pPr>
                        <a:spcAft>
                          <a:spcPts val="0"/>
                        </a:spcAft>
                      </a:pPr>
                      <a:r>
                        <a:rPr lang="es-MX" sz="2000" b="1" kern="1200">
                          <a:solidFill>
                            <a:schemeClr val="dk1"/>
                          </a:solidFill>
                          <a:effectLst/>
                          <a:latin typeface="+mn-lt"/>
                          <a:ea typeface="+mn-ea"/>
                          <a:cs typeface="+mn-cs"/>
                        </a:rPr>
                        <a:t>Tipo de asignación</a:t>
                      </a:r>
                    </a:p>
                  </a:txBody>
                  <a:tcPr marL="68580" marR="68580" marT="0" marB="0"/>
                </a:tc>
                <a:tc>
                  <a:txBody>
                    <a:bodyPr/>
                    <a:lstStyle/>
                    <a:p>
                      <a:pPr>
                        <a:spcAft>
                          <a:spcPts val="0"/>
                        </a:spcAft>
                      </a:pPr>
                      <a:endParaRPr lang="es-MX"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505799493"/>
                  </a:ext>
                </a:extLst>
              </a:tr>
            </a:tbl>
          </a:graphicData>
        </a:graphic>
      </p:graphicFrame>
    </p:spTree>
    <p:extLst>
      <p:ext uri="{BB962C8B-B14F-4D97-AF65-F5344CB8AC3E}">
        <p14:creationId xmlns:p14="http://schemas.microsoft.com/office/powerpoint/2010/main" val="223943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13E08B7-52BA-5949-BF3C-0258A49649A8}"/>
              </a:ext>
            </a:extLst>
          </p:cNvPr>
          <p:cNvSpPr>
            <a:spLocks noGrp="1"/>
          </p:cNvSpPr>
          <p:nvPr>
            <p:ph idx="1"/>
          </p:nvPr>
        </p:nvSpPr>
        <p:spPr/>
        <p:txBody>
          <a:bodyPr/>
          <a:lstStyle/>
          <a:p>
            <a:pPr marL="0" indent="0">
              <a:buNone/>
            </a:pPr>
            <a:endParaRPr lang="es-MX"/>
          </a:p>
          <a:p>
            <a:endParaRPr lang="es-MX"/>
          </a:p>
        </p:txBody>
      </p:sp>
      <p:sp>
        <p:nvSpPr>
          <p:cNvPr id="3" name="Marcador de fecha 2">
            <a:extLst>
              <a:ext uri="{FF2B5EF4-FFF2-40B4-BE49-F238E27FC236}">
                <a16:creationId xmlns:a16="http://schemas.microsoft.com/office/drawing/2014/main" id="{D0A81766-54C5-F24B-8A93-7D9D893E18EB}"/>
              </a:ext>
            </a:extLst>
          </p:cNvPr>
          <p:cNvSpPr>
            <a:spLocks noGrp="1"/>
          </p:cNvSpPr>
          <p:nvPr>
            <p:ph type="dt" sz="half" idx="2"/>
          </p:nvPr>
        </p:nvSpPr>
        <p:spPr/>
        <p:txBody>
          <a:bodyPr/>
          <a:lstStyle/>
          <a:p>
            <a:fld id="{414FB1AD-D69E-B741-965A-0BAE826C2FA6}" type="datetime1">
              <a:rPr lang="en-US" smtClean="0"/>
              <a:pPr/>
              <a:t>5/29/2020</a:t>
            </a:fld>
            <a:endParaRPr lang="en-US" dirty="0"/>
          </a:p>
        </p:txBody>
      </p:sp>
      <p:sp>
        <p:nvSpPr>
          <p:cNvPr id="4" name="Marcador de pie de página 3">
            <a:extLst>
              <a:ext uri="{FF2B5EF4-FFF2-40B4-BE49-F238E27FC236}">
                <a16:creationId xmlns:a16="http://schemas.microsoft.com/office/drawing/2014/main" id="{70E7A528-54B9-6341-9204-4B1C5626168D}"/>
              </a:ext>
            </a:extLst>
          </p:cNvPr>
          <p:cNvSpPr>
            <a:spLocks noGrp="1"/>
          </p:cNvSpPr>
          <p:nvPr>
            <p:ph type="ftr" sz="quarter" idx="3"/>
          </p:nvPr>
        </p:nvSpPr>
        <p:spPr/>
        <p:txBody>
          <a:bodyPr/>
          <a:lstStyle/>
          <a:p>
            <a:r>
              <a:rPr lang="en-US" dirty="0"/>
              <a:t>FOOTER GOES HERE</a:t>
            </a:r>
          </a:p>
        </p:txBody>
      </p:sp>
      <p:sp>
        <p:nvSpPr>
          <p:cNvPr id="5" name="Marcador de número de diapositiva 4">
            <a:extLst>
              <a:ext uri="{FF2B5EF4-FFF2-40B4-BE49-F238E27FC236}">
                <a16:creationId xmlns:a16="http://schemas.microsoft.com/office/drawing/2014/main" id="{C0FD3849-D25A-A043-9667-A2105C20CF85}"/>
              </a:ext>
            </a:extLst>
          </p:cNvPr>
          <p:cNvSpPr>
            <a:spLocks noGrp="1"/>
          </p:cNvSpPr>
          <p:nvPr>
            <p:ph type="sldNum" sz="quarter" idx="4"/>
          </p:nvPr>
        </p:nvSpPr>
        <p:spPr/>
        <p:txBody>
          <a:bodyPr/>
          <a:lstStyle/>
          <a:p>
            <a:fld id="{42782948-4DBE-204D-AB9E-B65E067054AE}" type="slidenum">
              <a:rPr lang="en-US" smtClean="0"/>
              <a:pPr/>
              <a:t>8</a:t>
            </a:fld>
            <a:endParaRPr lang="en-US" dirty="0"/>
          </a:p>
        </p:txBody>
      </p:sp>
      <p:graphicFrame>
        <p:nvGraphicFramePr>
          <p:cNvPr id="7" name="Tabla 6">
            <a:extLst>
              <a:ext uri="{FF2B5EF4-FFF2-40B4-BE49-F238E27FC236}">
                <a16:creationId xmlns:a16="http://schemas.microsoft.com/office/drawing/2014/main" id="{F8E9AE23-2CDA-CF4E-AC3D-5FF57480FF7C}"/>
              </a:ext>
            </a:extLst>
          </p:cNvPr>
          <p:cNvGraphicFramePr>
            <a:graphicFrameLocks noGrp="1"/>
          </p:cNvGraphicFramePr>
          <p:nvPr>
            <p:extLst>
              <p:ext uri="{D42A27DB-BD31-4B8C-83A1-F6EECF244321}">
                <p14:modId xmlns:p14="http://schemas.microsoft.com/office/powerpoint/2010/main" val="2865325640"/>
              </p:ext>
            </p:extLst>
          </p:nvPr>
        </p:nvGraphicFramePr>
        <p:xfrm>
          <a:off x="989635" y="1066800"/>
          <a:ext cx="7467600" cy="4571999"/>
        </p:xfrm>
        <a:graphic>
          <a:graphicData uri="http://schemas.openxmlformats.org/drawingml/2006/table">
            <a:tbl>
              <a:tblPr firstRow="1" bandRow="1">
                <a:tableStyleId>{5C22544A-7EE6-4342-B048-85BDC9FD1C3A}</a:tableStyleId>
              </a:tblPr>
              <a:tblGrid>
                <a:gridCol w="3925277">
                  <a:extLst>
                    <a:ext uri="{9D8B030D-6E8A-4147-A177-3AD203B41FA5}">
                      <a16:colId xmlns:a16="http://schemas.microsoft.com/office/drawing/2014/main" val="436013467"/>
                    </a:ext>
                  </a:extLst>
                </a:gridCol>
                <a:gridCol w="3542323">
                  <a:extLst>
                    <a:ext uri="{9D8B030D-6E8A-4147-A177-3AD203B41FA5}">
                      <a16:colId xmlns:a16="http://schemas.microsoft.com/office/drawing/2014/main" val="1949572776"/>
                    </a:ext>
                  </a:extLst>
                </a:gridCol>
              </a:tblGrid>
              <a:tr h="1436231">
                <a:tc>
                  <a:txBody>
                    <a:bodyPr/>
                    <a:lstStyle/>
                    <a:p>
                      <a:pPr algn="ctr"/>
                      <a:endParaRPr lang="es-MX" sz="1800" b="0">
                        <a:solidFill>
                          <a:schemeClr val="bg1"/>
                        </a:solidFill>
                        <a:latin typeface="Century Gothic" panose="020B0502020202020204" pitchFamily="34" charset="0"/>
                      </a:endParaRPr>
                    </a:p>
                    <a:p>
                      <a:pPr algn="ctr"/>
                      <a:r>
                        <a:rPr lang="es-MX" sz="1800" b="0">
                          <a:solidFill>
                            <a:schemeClr val="bg1"/>
                          </a:solidFill>
                          <a:latin typeface="Century Gothic" panose="020B0502020202020204" pitchFamily="34" charset="0"/>
                        </a:rPr>
                        <a:t>Monto máximo de la subvención otorgada por Fundación Dibujando un Mañana. </a:t>
                      </a:r>
                    </a:p>
                  </a:txBody>
                  <a:tcPr/>
                </a:tc>
                <a:tc>
                  <a:txBody>
                    <a:bodyPr/>
                    <a:lstStyle/>
                    <a:p>
                      <a:pPr algn="ctr"/>
                      <a:endParaRPr lang="es-MX" sz="1800" dirty="0">
                        <a:solidFill>
                          <a:schemeClr val="accent4"/>
                        </a:solidFill>
                        <a:latin typeface="Century Gothic" panose="020B0502020202020204" pitchFamily="34" charset="0"/>
                      </a:endParaRPr>
                    </a:p>
                  </a:txBody>
                  <a:tcPr/>
                </a:tc>
                <a:extLst>
                  <a:ext uri="{0D108BD9-81ED-4DB2-BD59-A6C34878D82A}">
                    <a16:rowId xmlns:a16="http://schemas.microsoft.com/office/drawing/2014/main" val="3248294639"/>
                  </a:ext>
                </a:extLst>
              </a:tr>
              <a:tr h="783942">
                <a:tc>
                  <a:txBody>
                    <a:bodyPr/>
                    <a:lstStyle/>
                    <a:p>
                      <a:pPr algn="ctr"/>
                      <a:r>
                        <a:rPr lang="es-MX" sz="1800" b="1">
                          <a:solidFill>
                            <a:schemeClr val="accent4"/>
                          </a:solidFill>
                          <a:latin typeface="Century Gothic" panose="020B0502020202020204" pitchFamily="34" charset="0"/>
                        </a:rPr>
                        <a:t>Proyecto</a:t>
                      </a:r>
                      <a:r>
                        <a:rPr lang="es-MX" sz="1800">
                          <a:solidFill>
                            <a:schemeClr val="accent4"/>
                          </a:solidFill>
                          <a:latin typeface="Century Gothic" panose="020B0502020202020204" pitchFamily="34" charset="0"/>
                        </a:rPr>
                        <a:t> Temático </a:t>
                      </a:r>
                    </a:p>
                  </a:txBody>
                  <a:tcPr/>
                </a:tc>
                <a:tc>
                  <a:txBody>
                    <a:bodyPr/>
                    <a:lstStyle/>
                    <a:p>
                      <a:pPr algn="ctr"/>
                      <a:endParaRPr lang="es-MX" sz="1800" dirty="0">
                        <a:solidFill>
                          <a:schemeClr val="accent4"/>
                        </a:solidFill>
                        <a:latin typeface="Century Gothic" panose="020B0502020202020204" pitchFamily="34" charset="0"/>
                      </a:endParaRPr>
                    </a:p>
                  </a:txBody>
                  <a:tcPr/>
                </a:tc>
                <a:extLst>
                  <a:ext uri="{0D108BD9-81ED-4DB2-BD59-A6C34878D82A}">
                    <a16:rowId xmlns:a16="http://schemas.microsoft.com/office/drawing/2014/main" val="3428815036"/>
                  </a:ext>
                </a:extLst>
              </a:tr>
              <a:tr h="783942">
                <a:tc>
                  <a:txBody>
                    <a:bodyPr/>
                    <a:lstStyle/>
                    <a:p>
                      <a:pPr algn="ctr"/>
                      <a:r>
                        <a:rPr lang="es-MX" sz="1800">
                          <a:solidFill>
                            <a:schemeClr val="accent4"/>
                          </a:solidFill>
                          <a:latin typeface="Century Gothic" panose="020B0502020202020204" pitchFamily="34" charset="0"/>
                        </a:rPr>
                        <a:t>Viáticos </a:t>
                      </a:r>
                    </a:p>
                  </a:txBody>
                  <a:tcPr/>
                </a:tc>
                <a:tc>
                  <a:txBody>
                    <a:bodyPr/>
                    <a:lstStyle/>
                    <a:p>
                      <a:pPr algn="ctr"/>
                      <a:endParaRPr lang="es-MX" sz="1800" dirty="0">
                        <a:solidFill>
                          <a:schemeClr val="accent4"/>
                        </a:solidFill>
                        <a:latin typeface="Century Gothic" panose="020B0502020202020204" pitchFamily="34" charset="0"/>
                      </a:endParaRPr>
                    </a:p>
                  </a:txBody>
                  <a:tcPr/>
                </a:tc>
                <a:extLst>
                  <a:ext uri="{0D108BD9-81ED-4DB2-BD59-A6C34878D82A}">
                    <a16:rowId xmlns:a16="http://schemas.microsoft.com/office/drawing/2014/main" val="3001355271"/>
                  </a:ext>
                </a:extLst>
              </a:tr>
              <a:tr h="783942">
                <a:tc>
                  <a:txBody>
                    <a:bodyPr/>
                    <a:lstStyle/>
                    <a:p>
                      <a:pPr algn="ctr"/>
                      <a:r>
                        <a:rPr lang="es-MX" sz="1800" b="1">
                          <a:solidFill>
                            <a:schemeClr val="accent4"/>
                          </a:solidFill>
                          <a:latin typeface="Century Gothic" panose="020B0502020202020204" pitchFamily="34" charset="0"/>
                        </a:rPr>
                        <a:t>Fortalecimiento</a:t>
                      </a:r>
                      <a:r>
                        <a:rPr lang="es-MX" sz="1800">
                          <a:solidFill>
                            <a:schemeClr val="accent4"/>
                          </a:solidFill>
                          <a:latin typeface="Century Gothic" panose="020B0502020202020204" pitchFamily="34" charset="0"/>
                        </a:rPr>
                        <a:t> Institucional </a:t>
                      </a:r>
                    </a:p>
                  </a:txBody>
                  <a:tcPr/>
                </a:tc>
                <a:tc>
                  <a:txBody>
                    <a:bodyPr/>
                    <a:lstStyle/>
                    <a:p>
                      <a:pPr algn="ctr"/>
                      <a:endParaRPr lang="es-MX" sz="1800" dirty="0">
                        <a:solidFill>
                          <a:schemeClr val="accent4"/>
                        </a:solidFill>
                        <a:latin typeface="Century Gothic" panose="020B0502020202020204" pitchFamily="34" charset="0"/>
                      </a:endParaRPr>
                    </a:p>
                  </a:txBody>
                  <a:tcPr/>
                </a:tc>
                <a:extLst>
                  <a:ext uri="{0D108BD9-81ED-4DB2-BD59-A6C34878D82A}">
                    <a16:rowId xmlns:a16="http://schemas.microsoft.com/office/drawing/2014/main" val="1760284696"/>
                  </a:ext>
                </a:extLst>
              </a:tr>
              <a:tr h="783942">
                <a:tc>
                  <a:txBody>
                    <a:bodyPr/>
                    <a:lstStyle/>
                    <a:p>
                      <a:pPr algn="ctr"/>
                      <a:r>
                        <a:rPr lang="es-MX" sz="1800" b="1">
                          <a:solidFill>
                            <a:schemeClr val="accent4"/>
                          </a:solidFill>
                          <a:latin typeface="Century Gothic" panose="020B0502020202020204" pitchFamily="34" charset="0"/>
                        </a:rPr>
                        <a:t>Fortalecimiento</a:t>
                      </a:r>
                      <a:r>
                        <a:rPr lang="es-MX" sz="1800">
                          <a:solidFill>
                            <a:schemeClr val="accent4"/>
                          </a:solidFill>
                          <a:latin typeface="Century Gothic" panose="020B0502020202020204" pitchFamily="34" charset="0"/>
                        </a:rPr>
                        <a:t> en GpRD </a:t>
                      </a:r>
                    </a:p>
                  </a:txBody>
                  <a:tcPr/>
                </a:tc>
                <a:tc>
                  <a:txBody>
                    <a:bodyPr/>
                    <a:lstStyle/>
                    <a:p>
                      <a:pPr algn="ctr"/>
                      <a:endParaRPr lang="es-MX" sz="1800" dirty="0">
                        <a:solidFill>
                          <a:schemeClr val="accent4"/>
                        </a:solidFill>
                        <a:latin typeface="Century Gothic" panose="020B0502020202020204" pitchFamily="34" charset="0"/>
                      </a:endParaRPr>
                    </a:p>
                  </a:txBody>
                  <a:tcPr/>
                </a:tc>
                <a:extLst>
                  <a:ext uri="{0D108BD9-81ED-4DB2-BD59-A6C34878D82A}">
                    <a16:rowId xmlns:a16="http://schemas.microsoft.com/office/drawing/2014/main" val="468575292"/>
                  </a:ext>
                </a:extLst>
              </a:tr>
            </a:tbl>
          </a:graphicData>
        </a:graphic>
      </p:graphicFrame>
      <p:sp>
        <p:nvSpPr>
          <p:cNvPr id="8" name="5 Título">
            <a:extLst>
              <a:ext uri="{FF2B5EF4-FFF2-40B4-BE49-F238E27FC236}">
                <a16:creationId xmlns:a16="http://schemas.microsoft.com/office/drawing/2014/main" id="{6AC50D0C-BB0F-B942-9884-14C1BFB77A96}"/>
              </a:ext>
            </a:extLst>
          </p:cNvPr>
          <p:cNvSpPr>
            <a:spLocks noGrp="1"/>
          </p:cNvSpPr>
          <p:nvPr>
            <p:ph type="title"/>
          </p:nvPr>
        </p:nvSpPr>
        <p:spPr>
          <a:xfrm>
            <a:off x="456896" y="421957"/>
            <a:ext cx="7467904" cy="492443"/>
          </a:xfrm>
        </p:spPr>
        <p:txBody>
          <a:bodyPr/>
          <a:lstStyle/>
          <a:p>
            <a:r>
              <a:rPr lang="en-US" sz="2600" b="1" dirty="0">
                <a:latin typeface="Century Gothic" panose="020B0502020202020204" pitchFamily="34" charset="0"/>
              </a:rPr>
              <a:t>1. Contrato: </a:t>
            </a:r>
            <a:r>
              <a:rPr lang="en-US" sz="2600" dirty="0">
                <a:latin typeface="Century Gothic" panose="020B0502020202020204" pitchFamily="34" charset="0"/>
              </a:rPr>
              <a:t>desagregación de subvención.</a:t>
            </a:r>
          </a:p>
        </p:txBody>
      </p:sp>
    </p:spTree>
    <p:extLst>
      <p:ext uri="{BB962C8B-B14F-4D97-AF65-F5344CB8AC3E}">
        <p14:creationId xmlns:p14="http://schemas.microsoft.com/office/powerpoint/2010/main" val="115301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4"/>
          </p:nvPr>
        </p:nvSpPr>
        <p:spPr/>
        <p:txBody>
          <a:bodyPr/>
          <a:lstStyle/>
          <a:p>
            <a:fld id="{42782948-4DBE-204D-AB9E-B65E067054AE}" type="slidenum">
              <a:rPr lang="en-US" smtClean="0"/>
              <a:pPr/>
              <a:t>9</a:t>
            </a:fld>
            <a:endParaRPr lang="en-US" dirty="0"/>
          </a:p>
        </p:txBody>
      </p:sp>
      <p:sp>
        <p:nvSpPr>
          <p:cNvPr id="6" name="Título 5"/>
          <p:cNvSpPr>
            <a:spLocks noGrp="1"/>
          </p:cNvSpPr>
          <p:nvPr>
            <p:ph type="title"/>
          </p:nvPr>
        </p:nvSpPr>
        <p:spPr>
          <a:xfrm>
            <a:off x="228600" y="398115"/>
            <a:ext cx="7772400" cy="523220"/>
          </a:xfrm>
        </p:spPr>
        <p:txBody>
          <a:bodyPr/>
          <a:lstStyle/>
          <a:p>
            <a:r>
              <a:rPr lang="es-MX" sz="2800" b="1">
                <a:latin typeface="Century Gothic" panose="020B0502020202020204" pitchFamily="34" charset="0"/>
              </a:rPr>
              <a:t>1. Contrato: </a:t>
            </a:r>
            <a:r>
              <a:rPr lang="es-MX" sz="2800">
                <a:latin typeface="Century Gothic" panose="020B0502020202020204" pitchFamily="34" charset="0"/>
              </a:rPr>
              <a:t>documentos anexos</a:t>
            </a:r>
            <a:r>
              <a:rPr lang="es-MX" sz="2400">
                <a:latin typeface="Century Gothic" panose="020B0502020202020204" pitchFamily="34" charset="0"/>
              </a:rPr>
              <a:t>.</a:t>
            </a:r>
          </a:p>
        </p:txBody>
      </p:sp>
      <p:graphicFrame>
        <p:nvGraphicFramePr>
          <p:cNvPr id="4" name="Tabla 3">
            <a:extLst>
              <a:ext uri="{FF2B5EF4-FFF2-40B4-BE49-F238E27FC236}">
                <a16:creationId xmlns:a16="http://schemas.microsoft.com/office/drawing/2014/main" id="{042A5C21-C51E-0C46-AE63-B79AD2CE0E64}"/>
              </a:ext>
            </a:extLst>
          </p:cNvPr>
          <p:cNvGraphicFramePr>
            <a:graphicFrameLocks noGrp="1"/>
          </p:cNvGraphicFramePr>
          <p:nvPr>
            <p:extLst>
              <p:ext uri="{D42A27DB-BD31-4B8C-83A1-F6EECF244321}">
                <p14:modId xmlns:p14="http://schemas.microsoft.com/office/powerpoint/2010/main" val="400933785"/>
              </p:ext>
            </p:extLst>
          </p:nvPr>
        </p:nvGraphicFramePr>
        <p:xfrm>
          <a:off x="381000" y="1066800"/>
          <a:ext cx="8458200" cy="3875660"/>
        </p:xfrm>
        <a:graphic>
          <a:graphicData uri="http://schemas.openxmlformats.org/drawingml/2006/table">
            <a:tbl>
              <a:tblPr firstRow="1" firstCol="1" bandRow="1">
                <a:tableStyleId>{5C22544A-7EE6-4342-B048-85BDC9FD1C3A}</a:tableStyleId>
              </a:tblPr>
              <a:tblGrid>
                <a:gridCol w="252204">
                  <a:extLst>
                    <a:ext uri="{9D8B030D-6E8A-4147-A177-3AD203B41FA5}">
                      <a16:colId xmlns:a16="http://schemas.microsoft.com/office/drawing/2014/main" val="585195000"/>
                    </a:ext>
                  </a:extLst>
                </a:gridCol>
                <a:gridCol w="3828093">
                  <a:extLst>
                    <a:ext uri="{9D8B030D-6E8A-4147-A177-3AD203B41FA5}">
                      <a16:colId xmlns:a16="http://schemas.microsoft.com/office/drawing/2014/main" val="307873670"/>
                    </a:ext>
                  </a:extLst>
                </a:gridCol>
                <a:gridCol w="222228">
                  <a:extLst>
                    <a:ext uri="{9D8B030D-6E8A-4147-A177-3AD203B41FA5}">
                      <a16:colId xmlns:a16="http://schemas.microsoft.com/office/drawing/2014/main" val="4218657206"/>
                    </a:ext>
                  </a:extLst>
                </a:gridCol>
                <a:gridCol w="4155675">
                  <a:extLst>
                    <a:ext uri="{9D8B030D-6E8A-4147-A177-3AD203B41FA5}">
                      <a16:colId xmlns:a16="http://schemas.microsoft.com/office/drawing/2014/main" val="2172895339"/>
                    </a:ext>
                  </a:extLst>
                </a:gridCol>
              </a:tblGrid>
              <a:tr h="311059">
                <a:tc gridSpan="4">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7771481"/>
                  </a:ext>
                </a:extLst>
              </a:tr>
              <a:tr h="3564601">
                <a:tc>
                  <a:txBody>
                    <a:bodyPr/>
                    <a:lstStyle/>
                    <a:p>
                      <a:pPr algn="l">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800">
                          <a:effectLst/>
                        </a:rPr>
                        <a:t>Anexo A:  Alcance del proyecto</a:t>
                      </a:r>
                    </a:p>
                    <a:p>
                      <a:pPr algn="l">
                        <a:lnSpc>
                          <a:spcPct val="107000"/>
                        </a:lnSpc>
                        <a:spcAft>
                          <a:spcPts val="0"/>
                        </a:spcAft>
                      </a:pPr>
                      <a:r>
                        <a:rPr lang="es-MX" sz="1800">
                          <a:effectLst/>
                        </a:rPr>
                        <a:t>Anexo B: Presupuesto desglosado</a:t>
                      </a:r>
                    </a:p>
                    <a:p>
                      <a:pPr algn="l">
                        <a:lnSpc>
                          <a:spcPct val="107000"/>
                        </a:lnSpc>
                        <a:spcAft>
                          <a:spcPts val="0"/>
                        </a:spcAft>
                      </a:pPr>
                      <a:r>
                        <a:rPr lang="es-MX" sz="1800">
                          <a:effectLst/>
                        </a:rPr>
                        <a:t>Anexo C: Disposiciones estándar obligatorias ADS 303</a:t>
                      </a:r>
                    </a:p>
                    <a:p>
                      <a:pPr algn="l">
                        <a:lnSpc>
                          <a:spcPct val="107000"/>
                        </a:lnSpc>
                        <a:spcAft>
                          <a:spcPts val="0"/>
                        </a:spcAft>
                      </a:pPr>
                      <a:r>
                        <a:rPr lang="es-MX" sz="1800">
                          <a:effectLst/>
                        </a:rPr>
                        <a:t>Anexo D: Plantilla de reporte de progreso</a:t>
                      </a:r>
                    </a:p>
                    <a:p>
                      <a:pPr algn="l">
                        <a:lnSpc>
                          <a:spcPct val="107000"/>
                        </a:lnSpc>
                        <a:spcAft>
                          <a:spcPts val="0"/>
                        </a:spcAft>
                      </a:pPr>
                      <a:r>
                        <a:rPr lang="es-MX" sz="1800">
                          <a:effectLst/>
                        </a:rPr>
                        <a:t>Anexo E: Formato del informe financiero</a:t>
                      </a:r>
                    </a:p>
                    <a:p>
                      <a:pPr algn="l">
                        <a:lnSpc>
                          <a:spcPct val="107000"/>
                        </a:lnSpc>
                        <a:spcAft>
                          <a:spcPts val="0"/>
                        </a:spcAft>
                      </a:pPr>
                      <a:r>
                        <a:rPr lang="es-MX"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800">
                          <a:effectLst/>
                        </a:rPr>
                        <a:t>Anexo F: Formato de solicitud de pago</a:t>
                      </a:r>
                    </a:p>
                    <a:p>
                      <a:pPr algn="l">
                        <a:lnSpc>
                          <a:spcPct val="107000"/>
                        </a:lnSpc>
                        <a:spcAft>
                          <a:spcPts val="0"/>
                        </a:spcAft>
                      </a:pPr>
                      <a:r>
                        <a:rPr lang="es-MX" sz="1800">
                          <a:effectLst/>
                        </a:rPr>
                        <a:t>Anexo G.1: Guía sobre Uso de Logo y Marca de USAID</a:t>
                      </a:r>
                    </a:p>
                    <a:p>
                      <a:pPr algn="l">
                        <a:lnSpc>
                          <a:spcPct val="107000"/>
                        </a:lnSpc>
                        <a:spcAft>
                          <a:spcPts val="0"/>
                        </a:spcAft>
                      </a:pPr>
                      <a:r>
                        <a:rPr lang="es-MX" sz="1800">
                          <a:effectLst/>
                        </a:rPr>
                        <a:t>Anexo G.2: Formato Plan de Uso de Logo y Marca de USAID </a:t>
                      </a:r>
                    </a:p>
                    <a:p>
                      <a:pPr algn="l">
                        <a:lnSpc>
                          <a:spcPct val="107000"/>
                        </a:lnSpc>
                        <a:spcAft>
                          <a:spcPts val="0"/>
                        </a:spcAft>
                      </a:pPr>
                      <a:r>
                        <a:rPr lang="es-MX" sz="1800">
                          <a:effectLst/>
                        </a:rPr>
                        <a:t>Anexo H: Formato del informe de impuestos foráneos</a:t>
                      </a:r>
                    </a:p>
                    <a:p>
                      <a:pPr algn="l">
                        <a:lnSpc>
                          <a:spcPct val="107000"/>
                        </a:lnSpc>
                        <a:spcAft>
                          <a:spcPts val="0"/>
                        </a:spcAft>
                      </a:pPr>
                      <a:r>
                        <a:rPr lang="es-MX" sz="1800">
                          <a:effectLst/>
                        </a:rPr>
                        <a:t>Anexo I: Formato Informe anual de bienes</a:t>
                      </a:r>
                    </a:p>
                    <a:p>
                      <a:pPr algn="l">
                        <a:lnSpc>
                          <a:spcPct val="107000"/>
                        </a:lnSpc>
                        <a:spcAft>
                          <a:spcPts val="0"/>
                        </a:spcAft>
                      </a:pPr>
                      <a:r>
                        <a:rPr lang="es-MX" sz="1800">
                          <a:effectLst/>
                        </a:rPr>
                        <a:t>Anexo J: Plantilla plan anual de trabajo </a:t>
                      </a:r>
                    </a:p>
                    <a:p>
                      <a:pPr algn="l">
                        <a:lnSpc>
                          <a:spcPct val="107000"/>
                        </a:lnSpc>
                        <a:spcAft>
                          <a:spcPts val="0"/>
                        </a:spcAft>
                      </a:pPr>
                      <a:r>
                        <a:rPr lang="es-MX" sz="1800">
                          <a:effectLst/>
                        </a:rPr>
                        <a:t>Anexo K: Plantilla Plan de Monitoreo, Evaluación y aprendizaje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0380900"/>
                  </a:ext>
                </a:extLst>
              </a:tr>
            </a:tbl>
          </a:graphicData>
        </a:graphic>
      </p:graphicFrame>
    </p:spTree>
    <p:extLst>
      <p:ext uri="{BB962C8B-B14F-4D97-AF65-F5344CB8AC3E}">
        <p14:creationId xmlns:p14="http://schemas.microsoft.com/office/powerpoint/2010/main" val="1402574149"/>
      </p:ext>
    </p:extLst>
  </p:cSld>
  <p:clrMapOvr>
    <a:masterClrMapping/>
  </p:clrMapOvr>
</p:sld>
</file>

<file path=ppt/theme/theme1.xml><?xml version="1.0" encoding="utf-8"?>
<a:theme xmlns:a="http://schemas.openxmlformats.org/drawingml/2006/main" name="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ADD12B9AC8547ADDEB39D8078768C" ma:contentTypeVersion="223" ma:contentTypeDescription="Create a new document." ma:contentTypeScope="" ma:versionID="0a6331ce40b3413c9e35facb82c64138">
  <xsd:schema xmlns:xsd="http://www.w3.org/2001/XMLSchema" xmlns:xs="http://www.w3.org/2001/XMLSchema" xmlns:p="http://schemas.microsoft.com/office/2006/metadata/properties" xmlns:ns1="http://schemas.microsoft.com/sharepoint/v3" xmlns:ns2="f9347bd1-0b38-455a-9452-b4e67971548e" xmlns:ns3="80964fa5-9e98-4434-bf74-193e10d14e3e" targetNamespace="http://schemas.microsoft.com/office/2006/metadata/properties" ma:root="true" ma:fieldsID="2867b393a038e9aa09be141533ec7737" ns1:_="" ns2:_="" ns3:_="">
    <xsd:import namespace="http://schemas.microsoft.com/sharepoint/v3"/>
    <xsd:import namespace="f9347bd1-0b38-455a-9452-b4e67971548e"/>
    <xsd:import namespace="80964fa5-9e98-4434-bf74-193e10d14e3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47bd1-0b38-455a-9452-b4e6797154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964fa5-9e98-4434-bf74-193e10d14e3e"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80964fa5-9e98-4434-bf74-193e10d14e3e" xsi:nil="true"/>
    <_dlc_DocId xmlns="f9347bd1-0b38-455a-9452-b4e67971548e">XTWU6KEWX26W-777071957-178332</_dlc_DocId>
    <_dlc_DocIdUrl xmlns="f9347bd1-0b38-455a-9452-b4e67971548e">
      <Url>https://socialimpact.sharepoint.com/sites/ops/q0175231600001/_layouts/15/DocIdRedir.aspx?ID=XTWU6KEWX26W-777071957-178332</Url>
      <Description>XTWU6KEWX26W-777071957-178332</Description>
    </_dlc_DocIdUrl>
  </documentManagement>
</p:properties>
</file>

<file path=customXml/itemProps1.xml><?xml version="1.0" encoding="utf-8"?>
<ds:datastoreItem xmlns:ds="http://schemas.openxmlformats.org/officeDocument/2006/customXml" ds:itemID="{9AAF7EE6-F7D1-4E6B-AA79-76EDE84833F0}"/>
</file>

<file path=customXml/itemProps2.xml><?xml version="1.0" encoding="utf-8"?>
<ds:datastoreItem xmlns:ds="http://schemas.openxmlformats.org/officeDocument/2006/customXml" ds:itemID="{A77262F8-85A4-43BC-A128-0A47F9BAC3B5}"/>
</file>

<file path=customXml/itemProps3.xml><?xml version="1.0" encoding="utf-8"?>
<ds:datastoreItem xmlns:ds="http://schemas.openxmlformats.org/officeDocument/2006/customXml" ds:itemID="{29F53BBD-3CD8-4F3F-B701-8FD85005798A}"/>
</file>

<file path=customXml/itemProps4.xml><?xml version="1.0" encoding="utf-8"?>
<ds:datastoreItem xmlns:ds="http://schemas.openxmlformats.org/officeDocument/2006/customXml" ds:itemID="{6309512A-7CB8-4ED2-921B-74BBE17CB894}"/>
</file>

<file path=docProps/app.xml><?xml version="1.0" encoding="utf-8"?>
<Properties xmlns="http://schemas.openxmlformats.org/officeDocument/2006/extended-properties" xmlns:vt="http://schemas.openxmlformats.org/officeDocument/2006/docPropsVTypes">
  <Template/>
  <TotalTime>22245</TotalTime>
  <Words>3054</Words>
  <Application>Microsoft Office PowerPoint</Application>
  <PresentationFormat>Presentación en pantalla (4:3)</PresentationFormat>
  <Paragraphs>470</Paragraphs>
  <Slides>33</Slides>
  <Notes>32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Calibri</vt:lpstr>
      <vt:lpstr>Century Gothic</vt:lpstr>
      <vt:lpstr>Gill Sans</vt:lpstr>
      <vt:lpstr>Gill Sans MT</vt:lpstr>
      <vt:lpstr>Times</vt:lpstr>
      <vt:lpstr>Times New Roman</vt:lpstr>
      <vt:lpstr>4.3-Template_4.29.2016</vt:lpstr>
      <vt:lpstr>Convocatoria “XXXX”</vt:lpstr>
      <vt:lpstr> OBJETIVOS DE LA SESION DE INTRODUCCIÓN.</vt:lpstr>
      <vt:lpstr>Sobre la convocatoria</vt:lpstr>
      <vt:lpstr>EL OBJETIVO DE LA CONVOCATORIA.</vt:lpstr>
      <vt:lpstr>Presentación de PowerPoint</vt:lpstr>
      <vt:lpstr>Presentación de PowerPoint</vt:lpstr>
      <vt:lpstr>1. Contrato</vt:lpstr>
      <vt:lpstr>1. Contrato: desagregación de subvención.</vt:lpstr>
      <vt:lpstr>1. Contrato: documentos anexos.</vt:lpstr>
      <vt:lpstr>1. Contrato: Monitoreo de la organización.</vt:lpstr>
      <vt:lpstr>Contrato: disposiciones especiales. </vt:lpstr>
      <vt:lpstr>1. Contrato: Participación-Involucramiento Sustancial</vt:lpstr>
      <vt:lpstr>Presentación de PowerPoint</vt:lpstr>
      <vt:lpstr>1. Contrato: Uso de la(s) marca(s), logos e instrumentos de difusión y comunicaciones públicas (Branding and Marking)</vt:lpstr>
      <vt:lpstr>1. Contrato:  Sistema y procedimientos contables de la donataria.</vt:lpstr>
      <vt:lpstr>1. Contrato: Resguardo de registros y expedientes del proyecto</vt:lpstr>
      <vt:lpstr>Presentación de PowerPoint</vt:lpstr>
      <vt:lpstr>2. Entregables (a un mes de la firma del contrato) </vt:lpstr>
      <vt:lpstr>  3. Informes programáticos.</vt:lpstr>
      <vt:lpstr>3. Informes programáticos: Calendario.</vt:lpstr>
      <vt:lpstr>3. Informes financieros </vt:lpstr>
      <vt:lpstr>3. Informes financieros: Calendario </vt:lpstr>
      <vt:lpstr>  *Peticiones de información Ad Hoc* </vt:lpstr>
      <vt:lpstr> 4. Introducción al fortalecimiento institucional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Convocatoria “XXXX”</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Nohemi Paredes</cp:lastModifiedBy>
  <cp:revision>487</cp:revision>
  <dcterms:created xsi:type="dcterms:W3CDTF">2016-05-03T20:02:08Z</dcterms:created>
  <dcterms:modified xsi:type="dcterms:W3CDTF">2020-05-29T15:02:09Z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0x01010015DADD12B9AC8547ADDEB39D8078768C</vt:lpwstr>
  </property>
  <property fmtid="{D5CDD505-2E9C-101B-9397-08002B2CF9AE}" pid="3" name="_dlc_DocIdItemGuid">
    <vt:lpwstr>c14b83f7-999e-4d91-977e-33a0251de286</vt:lpwstr>
  </property>
</Properties>
</file>