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514" r:id="rId3"/>
    <p:sldId id="521" r:id="rId4"/>
    <p:sldId id="519" r:id="rId5"/>
    <p:sldId id="532" r:id="rId6"/>
    <p:sldId id="534" r:id="rId7"/>
    <p:sldId id="537" r:id="rId8"/>
    <p:sldId id="539" r:id="rId9"/>
    <p:sldId id="540" r:id="rId10"/>
    <p:sldId id="518" r:id="rId11"/>
    <p:sldId id="263"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0101"/>
    <a:srgbClr val="FFC000"/>
    <a:srgbClr val="86C148"/>
    <a:srgbClr val="B3E383"/>
    <a:srgbClr val="9FCA73"/>
    <a:srgbClr val="F3D473"/>
    <a:srgbClr val="79AE42"/>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solid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3"/>
          </a:solidFill>
        </a:fill>
      </a:tcStyle>
    </a:wholeTbl>
    <a:band2H>
      <a:tcTxStyle/>
      <a:tcStyle>
        <a:tcBdr/>
        <a:fill>
          <a:solidFill>
            <a:srgbClr val="E6E7EA"/>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2D2"/>
          </a:solidFill>
        </a:fill>
      </a:tcStyle>
    </a:wholeTbl>
    <a:band2H>
      <a:tcTxStyle/>
      <a:tcStyle>
        <a:tcBdr/>
        <a:fill>
          <a:solidFill>
            <a:srgbClr val="EAEAEA"/>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6"/>
          </a:solidFill>
        </a:fill>
      </a:tcStyle>
    </a:wholeTbl>
    <a:band2H>
      <a:tcTxStyle/>
      <a:tcStyle>
        <a:tcBdr/>
        <a:fill>
          <a:solidFill>
            <a:srgbClr val="E6EAF3"/>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575"/>
  </p:normalViewPr>
  <p:slideViewPr>
    <p:cSldViewPr snapToGrid="0" snapToObjects="1">
      <p:cViewPr varScale="1">
        <p:scale>
          <a:sx n="112" d="100"/>
          <a:sy n="112" d="100"/>
        </p:scale>
        <p:origin x="2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1143000" y="685800"/>
            <a:ext cx="4572000" cy="3429000"/>
          </a:xfrm>
          <a:prstGeom prst="rect">
            <a:avLst/>
          </a:prstGeom>
        </p:spPr>
        <p:txBody>
          <a:bodyPr/>
          <a:lstStyle/>
          <a:p>
            <a:endParaRPr/>
          </a:p>
        </p:txBody>
      </p:sp>
      <p:sp>
        <p:nvSpPr>
          <p:cNvPr id="317" name="Shape 3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 Full Photo">
    <p:bg>
      <p:bgPr>
        <a:solidFill>
          <a:srgbClr val="000000"/>
        </a:solidFill>
        <a:effectLst/>
      </p:bgPr>
    </p:bg>
    <p:spTree>
      <p:nvGrpSpPr>
        <p:cNvPr id="1" name=""/>
        <p:cNvGrpSpPr/>
        <p:nvPr/>
      </p:nvGrpSpPr>
      <p:grpSpPr>
        <a:xfrm>
          <a:off x="0" y="0"/>
          <a:ext cx="0" cy="0"/>
          <a:chOff x="0" y="0"/>
          <a:chExt cx="0" cy="0"/>
        </a:xfrm>
      </p:grpSpPr>
      <p:grpSp>
        <p:nvGrpSpPr>
          <p:cNvPr id="14" name="Picture Placeholder 9"/>
          <p:cNvGrpSpPr/>
          <p:nvPr/>
        </p:nvGrpSpPr>
        <p:grpSpPr>
          <a:xfrm>
            <a:off x="152400" y="152398"/>
            <a:ext cx="8839200" cy="6555328"/>
            <a:chOff x="0" y="0"/>
            <a:chExt cx="8839200" cy="6555326"/>
          </a:xfrm>
        </p:grpSpPr>
        <p:sp>
          <p:nvSpPr>
            <p:cNvPr id="12" name="Rectángulo"/>
            <p:cNvSpPr/>
            <p:nvPr/>
          </p:nvSpPr>
          <p:spPr>
            <a:xfrm>
              <a:off x="0" y="0"/>
              <a:ext cx="8839200" cy="6555327"/>
            </a:xfrm>
            <a:prstGeom prst="rect">
              <a:avLst/>
            </a:prstGeom>
            <a:solidFill>
              <a:schemeClr val="accent5"/>
            </a:solidFill>
            <a:ln w="12700" cap="flat">
              <a:noFill/>
              <a:miter lim="400000"/>
            </a:ln>
            <a:effectLst/>
          </p:spPr>
          <p:txBody>
            <a:bodyPr wrap="square" lIns="45719" tIns="45719" rIns="45719" bIns="45719" numCol="1" anchor="ctr">
              <a:noAutofit/>
            </a:bodyPr>
            <a:lstStyle/>
            <a:p>
              <a:endParaRPr/>
            </a:p>
          </p:txBody>
        </p:sp>
        <p:pic>
          <p:nvPicPr>
            <p:cNvPr id="13" name="image1.jpeg" descr="image1.jpeg"/>
            <p:cNvPicPr>
              <a:picLocks noChangeAspect="1"/>
            </p:cNvPicPr>
            <p:nvPr/>
          </p:nvPicPr>
          <p:blipFill>
            <a:blip r:embed="rId2"/>
            <a:srcRect l="2241" b="2241"/>
            <a:stretch>
              <a:fillRect/>
            </a:stretch>
          </p:blipFill>
          <p:spPr>
            <a:xfrm>
              <a:off x="0" y="0"/>
              <a:ext cx="8839200" cy="6555327"/>
            </a:xfrm>
            <a:prstGeom prst="rect">
              <a:avLst/>
            </a:prstGeom>
            <a:ln w="12700" cap="flat">
              <a:noFill/>
              <a:miter lim="400000"/>
            </a:ln>
            <a:effectLst/>
          </p:spPr>
        </p:pic>
      </p:grpSp>
      <p:sp>
        <p:nvSpPr>
          <p:cNvPr id="15"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16" name="Texto del título"/>
          <p:cNvSpPr txBox="1">
            <a:spLocks noGrp="1"/>
          </p:cNvSpPr>
          <p:nvPr>
            <p:ph type="title"/>
          </p:nvPr>
        </p:nvSpPr>
        <p:spPr>
          <a:xfrm>
            <a:off x="685800" y="2133600"/>
            <a:ext cx="5486400" cy="1600200"/>
          </a:xfrm>
          <a:prstGeom prst="rect">
            <a:avLst/>
          </a:prstGeom>
          <a:effectLst>
            <a:outerShdw blurRad="254000" dir="2700000" rotWithShape="0">
              <a:srgbClr val="000000">
                <a:alpha val="20000"/>
              </a:srgbClr>
            </a:outerShdw>
          </a:effectLst>
        </p:spPr>
        <p:txBody>
          <a:bodyPr/>
          <a:lstStyle>
            <a:lvl1pPr>
              <a:defRPr sz="1300">
                <a:solidFill>
                  <a:srgbClr val="FFFFFF"/>
                </a:solidFill>
              </a:defRPr>
            </a:lvl1pPr>
          </a:lstStyle>
          <a:p>
            <a:r>
              <a:t>Texto del título</a:t>
            </a:r>
          </a:p>
        </p:txBody>
      </p:sp>
      <p:sp>
        <p:nvSpPr>
          <p:cNvPr id="17" name="Nivel de texto 1…"/>
          <p:cNvSpPr txBox="1">
            <a:spLocks noGrp="1"/>
          </p:cNvSpPr>
          <p:nvPr>
            <p:ph type="body" sz="quarter" idx="1"/>
          </p:nvPr>
        </p:nvSpPr>
        <p:spPr>
          <a:xfrm>
            <a:off x="685800" y="4114800"/>
            <a:ext cx="3429000" cy="1600200"/>
          </a:xfrm>
          <a:prstGeom prst="rect">
            <a:avLst/>
          </a:prstGeom>
          <a:effectLst>
            <a:outerShdw blurRad="254000" dir="5400000" rotWithShape="0">
              <a:srgbClr val="000000">
                <a:alpha val="40000"/>
              </a:srgbClr>
            </a:outerShdw>
          </a:effectLst>
        </p:spPr>
        <p:txBody>
          <a:bodyPr/>
          <a:lstStyle>
            <a:lvl1pPr marL="0" indent="0">
              <a:buSzTx/>
              <a:buFontTx/>
              <a:buNone/>
              <a:defRPr sz="700">
                <a:solidFill>
                  <a:srgbClr val="FFFFFF"/>
                </a:solidFill>
              </a:defRPr>
            </a:lvl1pPr>
            <a:lvl2pPr marL="0" indent="192880">
              <a:buSzTx/>
              <a:buFontTx/>
              <a:buNone/>
              <a:defRPr sz="700">
                <a:solidFill>
                  <a:srgbClr val="FFFFFF"/>
                </a:solidFill>
              </a:defRPr>
            </a:lvl2pPr>
            <a:lvl3pPr marL="0" indent="385763">
              <a:buSzTx/>
              <a:buFontTx/>
              <a:buNone/>
              <a:defRPr sz="700">
                <a:solidFill>
                  <a:srgbClr val="FFFFFF"/>
                </a:solidFill>
              </a:defRPr>
            </a:lvl3pPr>
            <a:lvl4pPr marL="0" indent="578643">
              <a:buSzTx/>
              <a:buFontTx/>
              <a:buNone/>
              <a:defRPr sz="700">
                <a:solidFill>
                  <a:srgbClr val="FFFFFF"/>
                </a:solidFill>
              </a:defRPr>
            </a:lvl4pPr>
            <a:lvl5pPr marL="0" indent="771525">
              <a:buSzTx/>
              <a:buFontTx/>
              <a:buNone/>
              <a:defRPr sz="7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8" name="Straight Connector 13"/>
          <p:cNvSpPr/>
          <p:nvPr/>
        </p:nvSpPr>
        <p:spPr>
          <a:xfrm>
            <a:off x="761999" y="3886200"/>
            <a:ext cx="320041" cy="0"/>
          </a:xfrm>
          <a:prstGeom prst="line">
            <a:avLst/>
          </a:prstGeom>
          <a:ln w="19050">
            <a:solidFill>
              <a:srgbClr val="FFFFFF"/>
            </a:solidFill>
          </a:ln>
          <a:effectLst>
            <a:outerShdw blurRad="254000" dir="2700000" rotWithShape="0">
              <a:srgbClr val="000000">
                <a:alpha val="40000"/>
              </a:srgbClr>
            </a:outerShdw>
          </a:effectLst>
        </p:spPr>
        <p:txBody>
          <a:bodyPr lIns="45719" rIns="45719"/>
          <a:lstStyle/>
          <a:p>
            <a:endParaRPr/>
          </a:p>
        </p:txBody>
      </p:sp>
      <p:sp>
        <p:nvSpPr>
          <p:cNvPr id="19" name="Text Placeholder 4"/>
          <p:cNvSpPr>
            <a:spLocks noGrp="1"/>
          </p:cNvSpPr>
          <p:nvPr>
            <p:ph type="body" sz="quarter" idx="13"/>
          </p:nvPr>
        </p:nvSpPr>
        <p:spPr>
          <a:xfrm rot="16200000">
            <a:off x="7527666" y="1458279"/>
            <a:ext cx="2743201" cy="131447"/>
          </a:xfrm>
          <a:prstGeom prst="rect">
            <a:avLst/>
          </a:prstGeom>
        </p:spPr>
        <p:txBody>
          <a:bodyPr/>
          <a:lstStyle/>
          <a:p>
            <a:pPr marL="0" indent="0" algn="r">
              <a:buSzTx/>
              <a:buFontTx/>
              <a:buNone/>
              <a:defRPr sz="200">
                <a:solidFill>
                  <a:srgbClr val="FFFFFF"/>
                </a:solidFill>
              </a:defRPr>
            </a:pPr>
            <a:endParaRPr/>
          </a:p>
        </p:txBody>
      </p:sp>
      <p:pic>
        <p:nvPicPr>
          <p:cNvPr id="20" name="Picture 14" descr="Picture 14"/>
          <p:cNvPicPr>
            <a:picLocks noChangeAspect="1"/>
          </p:cNvPicPr>
          <p:nvPr/>
        </p:nvPicPr>
        <p:blipFill>
          <a:blip r:embed="rId3"/>
          <a:stretch>
            <a:fillRect/>
          </a:stretch>
        </p:blipFill>
        <p:spPr>
          <a:xfrm>
            <a:off x="683805" y="685800"/>
            <a:ext cx="1828801" cy="544011"/>
          </a:xfrm>
          <a:prstGeom prst="rect">
            <a:avLst/>
          </a:prstGeom>
          <a:ln w="12700">
            <a:miter lim="400000"/>
          </a:ln>
          <a:effectLst>
            <a:outerShdw blurRad="254000" dir="2700000" rotWithShape="0">
              <a:srgbClr val="000000">
                <a:alpha val="20000"/>
              </a:srgbClr>
            </a:outerShdw>
          </a:effectLst>
        </p:spPr>
      </p:pic>
      <p:grpSp>
        <p:nvGrpSpPr>
          <p:cNvPr id="23" name="Rounded Rectangle 17"/>
          <p:cNvGrpSpPr/>
          <p:nvPr/>
        </p:nvGrpSpPr>
        <p:grpSpPr>
          <a:xfrm>
            <a:off x="5159635" y="4669668"/>
            <a:ext cx="3396735" cy="852899"/>
            <a:chOff x="0" y="0"/>
            <a:chExt cx="3396734" cy="852898"/>
          </a:xfrm>
        </p:grpSpPr>
        <p:sp>
          <p:nvSpPr>
            <p:cNvPr id="21" name="Rectángulo redondeado"/>
            <p:cNvSpPr/>
            <p:nvPr/>
          </p:nvSpPr>
          <p:spPr>
            <a:xfrm>
              <a:off x="0" y="0"/>
              <a:ext cx="3396735" cy="852899"/>
            </a:xfrm>
            <a:prstGeom prst="roundRect">
              <a:avLst>
                <a:gd name="adj" fmla="val 4893"/>
              </a:avLst>
            </a:prstGeom>
            <a:solidFill>
              <a:srgbClr val="FFFFFF">
                <a:alpha val="80000"/>
              </a:srgbClr>
            </a:solidFill>
            <a:ln w="6350" cap="flat">
              <a:solidFill>
                <a:schemeClr val="accent3"/>
              </a:solidFill>
              <a:prstDash val="solid"/>
              <a:round/>
            </a:ln>
            <a:effectLst/>
          </p:spPr>
          <p:txBody>
            <a:bodyPr wrap="square" lIns="45719" tIns="45719" rIns="45719" bIns="45719" numCol="1" anchor="ctr">
              <a:noAutofit/>
            </a:bodyPr>
            <a:lstStyle/>
            <a:p>
              <a:pPr>
                <a:spcBef>
                  <a:spcPts val="200"/>
                </a:spcBef>
                <a:defRPr>
                  <a:solidFill>
                    <a:srgbClr val="FFFFFF"/>
                  </a:solidFill>
                </a:defRPr>
              </a:pPr>
              <a:endParaRPr/>
            </a:p>
          </p:txBody>
        </p:sp>
        <p:sp>
          <p:nvSpPr>
            <p:cNvPr id="22" name="To change this cover photo:…"/>
            <p:cNvSpPr txBox="1"/>
            <p:nvPr/>
          </p:nvSpPr>
          <p:spPr>
            <a:xfrm>
              <a:off x="12223" y="70372"/>
              <a:ext cx="3372288" cy="7121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p>
              <a:pPr indent="24779">
                <a:spcBef>
                  <a:spcPts val="200"/>
                </a:spcBef>
                <a:defRPr sz="400"/>
              </a:pPr>
              <a:r>
                <a:t>To change this cover photo: </a:t>
              </a:r>
              <a:endParaRPr>
                <a:solidFill>
                  <a:srgbClr val="FFFFFF"/>
                </a:solidFill>
              </a:endParaRPr>
            </a:p>
            <a:p>
              <a:pPr marL="72331" indent="-47551">
                <a:spcBef>
                  <a:spcPts val="200"/>
                </a:spcBef>
                <a:buSzPct val="100000"/>
                <a:buFont typeface="Arial"/>
                <a:buChar char="•"/>
                <a:defRPr sz="400"/>
              </a:pPr>
              <a:r>
                <a:t>Click on View &gt; Slide Master.</a:t>
              </a:r>
              <a:endParaRPr>
                <a:solidFill>
                  <a:srgbClr val="FFFFFF"/>
                </a:solidFill>
              </a:endParaRPr>
            </a:p>
            <a:p>
              <a:pPr marL="72331" indent="-47551">
                <a:spcBef>
                  <a:spcPts val="200"/>
                </a:spcBef>
                <a:buSzPct val="100000"/>
                <a:buFont typeface="Arial"/>
                <a:buChar char="•"/>
                <a:defRPr sz="400"/>
              </a:pPr>
              <a:r>
                <a:t>Right click on this photo &gt; Change Picture… &gt; Choose a Picture &gt; Insert.</a:t>
              </a:r>
            </a:p>
            <a:p>
              <a:pPr marL="72331" indent="-47551">
                <a:spcBef>
                  <a:spcPts val="200"/>
                </a:spcBef>
                <a:buSzPct val="100000"/>
                <a:buFont typeface="Arial"/>
                <a:buChar char="•"/>
                <a:defRPr sz="400"/>
              </a:pPr>
              <a: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a:solidFill>
                  <a:srgbClr val="FFFFFF"/>
                </a:solidFill>
              </a:endParaRPr>
            </a:p>
            <a:p>
              <a:pPr marL="72331" indent="-47551">
                <a:spcBef>
                  <a:spcPts val="200"/>
                </a:spcBef>
                <a:buSzPct val="100000"/>
                <a:buFont typeface="Arial"/>
                <a:buChar char="•"/>
                <a:defRPr sz="400"/>
              </a:pPr>
              <a:r>
                <a:t>Add photo credit to the text box at top right of page.</a:t>
              </a:r>
              <a:endParaRPr>
                <a:solidFill>
                  <a:srgbClr val="FFFFFF"/>
                </a:solidFill>
              </a:endParaRPr>
            </a:p>
            <a:p>
              <a:pPr marL="72331" indent="-47551">
                <a:spcBef>
                  <a:spcPts val="200"/>
                </a:spcBef>
                <a:buSzPct val="100000"/>
                <a:buFont typeface="Arial"/>
                <a:buChar char="•"/>
                <a:defRPr sz="400"/>
              </a:pPr>
              <a:r>
                <a:t>Delete this instruction text box.</a:t>
              </a:r>
            </a:p>
          </p:txBody>
        </p:sp>
      </p:gr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Red/White 2 Content">
    <p:bg>
      <p:bgPr>
        <a:solidFill>
          <a:srgbClr val="FFFFFF"/>
        </a:solidFill>
        <a:effectLst/>
      </p:bgPr>
    </p:bg>
    <p:spTree>
      <p:nvGrpSpPr>
        <p:cNvPr id="1" name=""/>
        <p:cNvGrpSpPr/>
        <p:nvPr/>
      </p:nvGrpSpPr>
      <p:grpSpPr>
        <a:xfrm>
          <a:off x="0" y="0"/>
          <a:ext cx="0" cy="0"/>
          <a:chOff x="0" y="0"/>
          <a:chExt cx="0" cy="0"/>
        </a:xfrm>
      </p:grpSpPr>
      <p:sp>
        <p:nvSpPr>
          <p:cNvPr id="119" name="Nivel de texto 1…"/>
          <p:cNvSpPr txBox="1">
            <a:spLocks noGrp="1"/>
          </p:cNvSpPr>
          <p:nvPr>
            <p:ph type="body" sz="half" idx="1"/>
          </p:nvPr>
        </p:nvSpPr>
        <p:spPr>
          <a:xfrm>
            <a:off x="686104" y="1600200"/>
            <a:ext cx="3809697"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120"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121"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Red/White 3 Content">
    <p:bg>
      <p:bgPr>
        <a:solidFill>
          <a:srgbClr val="FFFFFF"/>
        </a:solidFill>
        <a:effectLst/>
      </p:bgPr>
    </p:bg>
    <p:spTree>
      <p:nvGrpSpPr>
        <p:cNvPr id="1" name=""/>
        <p:cNvGrpSpPr/>
        <p:nvPr/>
      </p:nvGrpSpPr>
      <p:grpSpPr>
        <a:xfrm>
          <a:off x="0" y="0"/>
          <a:ext cx="0" cy="0"/>
          <a:chOff x="0" y="0"/>
          <a:chExt cx="0" cy="0"/>
        </a:xfrm>
      </p:grpSpPr>
      <p:sp>
        <p:nvSpPr>
          <p:cNvPr id="128" name="Nivel de texto 1…"/>
          <p:cNvSpPr txBox="1">
            <a:spLocks noGrp="1"/>
          </p:cNvSpPr>
          <p:nvPr>
            <p:ph type="body" sz="quarter" idx="1"/>
          </p:nvPr>
        </p:nvSpPr>
        <p:spPr>
          <a:xfrm>
            <a:off x="686104" y="1600200"/>
            <a:ext cx="2514296"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129"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130"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Red/White 1 Content + Bottom Photo">
    <p:bg>
      <p:bgPr>
        <a:solidFill>
          <a:srgbClr val="FFFFFF"/>
        </a:solidFill>
        <a:effectLst/>
      </p:bgPr>
    </p:bg>
    <p:spTree>
      <p:nvGrpSpPr>
        <p:cNvPr id="1" name=""/>
        <p:cNvGrpSpPr/>
        <p:nvPr/>
      </p:nvGrpSpPr>
      <p:grpSpPr>
        <a:xfrm>
          <a:off x="0" y="0"/>
          <a:ext cx="0" cy="0"/>
          <a:chOff x="0" y="0"/>
          <a:chExt cx="0" cy="0"/>
        </a:xfrm>
      </p:grpSpPr>
      <p:sp>
        <p:nvSpPr>
          <p:cNvPr id="137" name="Picture Placeholder 3"/>
          <p:cNvSpPr>
            <a:spLocks noGrp="1"/>
          </p:cNvSpPr>
          <p:nvPr>
            <p:ph type="pic" idx="13"/>
          </p:nvPr>
        </p:nvSpPr>
        <p:spPr>
          <a:xfrm>
            <a:off x="152400" y="3429000"/>
            <a:ext cx="8839200" cy="3276600"/>
          </a:xfrm>
          <a:prstGeom prst="rect">
            <a:avLst/>
          </a:prstGeom>
        </p:spPr>
        <p:txBody>
          <a:bodyPr lIns="91439" rIns="91439">
            <a:noAutofit/>
          </a:bodyPr>
          <a:lstStyle/>
          <a:p>
            <a:endParaRPr/>
          </a:p>
        </p:txBody>
      </p:sp>
      <p:sp>
        <p:nvSpPr>
          <p:cNvPr id="138" name="Nivel de texto 1…"/>
          <p:cNvSpPr txBox="1">
            <a:spLocks noGrp="1"/>
          </p:cNvSpPr>
          <p:nvPr>
            <p:ph type="body" sz="quarter" idx="1"/>
          </p:nvPr>
        </p:nvSpPr>
        <p:spPr>
          <a:xfrm>
            <a:off x="685800" y="1600200"/>
            <a:ext cx="7772400" cy="160020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139"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140" name="Texto del título"/>
          <p:cNvSpPr txBox="1">
            <a:spLocks noGrp="1"/>
          </p:cNvSpPr>
          <p:nvPr>
            <p:ph type="title"/>
          </p:nvPr>
        </p:nvSpPr>
        <p:spPr>
          <a:prstGeom prst="rect">
            <a:avLst/>
          </a:prstGeom>
        </p:spPr>
        <p:txBody>
          <a:bodyPr/>
          <a:lstStyle/>
          <a:p>
            <a:r>
              <a:t>Texto del título</a:t>
            </a:r>
          </a:p>
        </p:txBody>
      </p:sp>
      <p:sp>
        <p:nvSpPr>
          <p:cNvPr id="141" name="Text Placeholder 4"/>
          <p:cNvSpPr>
            <a:spLocks noGrp="1"/>
          </p:cNvSpPr>
          <p:nvPr>
            <p:ph type="body" sz="quarter" idx="14"/>
          </p:nvPr>
        </p:nvSpPr>
        <p:spPr>
          <a:xfrm rot="16200000">
            <a:off x="7527666" y="47348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ed/White 1 Content + Right Photo">
    <p:bg>
      <p:bgPr>
        <a:solidFill>
          <a:srgbClr val="FFFFFF"/>
        </a:solidFill>
        <a:effectLst/>
      </p:bgPr>
    </p:bg>
    <p:spTree>
      <p:nvGrpSpPr>
        <p:cNvPr id="1" name=""/>
        <p:cNvGrpSpPr/>
        <p:nvPr/>
      </p:nvGrpSpPr>
      <p:grpSpPr>
        <a:xfrm>
          <a:off x="0" y="0"/>
          <a:ext cx="0" cy="0"/>
          <a:chOff x="0" y="0"/>
          <a:chExt cx="0" cy="0"/>
        </a:xfrm>
      </p:grpSpPr>
      <p:sp>
        <p:nvSpPr>
          <p:cNvPr id="148" name="Picture Placeholder 3"/>
          <p:cNvSpPr>
            <a:spLocks noGrp="1"/>
          </p:cNvSpPr>
          <p:nvPr>
            <p:ph type="pic" idx="13"/>
          </p:nvPr>
        </p:nvSpPr>
        <p:spPr>
          <a:xfrm>
            <a:off x="4572000" y="152400"/>
            <a:ext cx="4419600" cy="6553200"/>
          </a:xfrm>
          <a:prstGeom prst="rect">
            <a:avLst/>
          </a:prstGeom>
        </p:spPr>
        <p:txBody>
          <a:bodyPr lIns="91439" rIns="91439">
            <a:noAutofit/>
          </a:bodyPr>
          <a:lstStyle/>
          <a:p>
            <a:endParaRPr/>
          </a:p>
        </p:txBody>
      </p:sp>
      <p:sp>
        <p:nvSpPr>
          <p:cNvPr id="149"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150" name="Nivel de texto 1…"/>
          <p:cNvSpPr txBox="1">
            <a:spLocks noGrp="1"/>
          </p:cNvSpPr>
          <p:nvPr>
            <p:ph type="body" sz="half" idx="1"/>
          </p:nvPr>
        </p:nvSpPr>
        <p:spPr>
          <a:xfrm>
            <a:off x="685800" y="2057401"/>
            <a:ext cx="3657600" cy="41148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151" name="Texto del título"/>
          <p:cNvSpPr txBox="1">
            <a:spLocks noGrp="1"/>
          </p:cNvSpPr>
          <p:nvPr>
            <p:ph type="title"/>
          </p:nvPr>
        </p:nvSpPr>
        <p:spPr>
          <a:xfrm>
            <a:off x="685801" y="1524046"/>
            <a:ext cx="3657297" cy="274050"/>
          </a:xfrm>
          <a:prstGeom prst="rect">
            <a:avLst/>
          </a:prstGeom>
        </p:spPr>
        <p:txBody>
          <a:bodyPr/>
          <a:lstStyle/>
          <a:p>
            <a:r>
              <a:t>Texto del título</a:t>
            </a:r>
          </a:p>
        </p:txBody>
      </p:sp>
      <p:sp>
        <p:nvSpPr>
          <p:cNvPr id="152" name="Text Placeholder 4"/>
          <p:cNvSpPr>
            <a:spLocks noGrp="1"/>
          </p:cNvSpPr>
          <p:nvPr>
            <p:ph type="body" sz="quarter" idx="14"/>
          </p:nvPr>
        </p:nvSpPr>
        <p:spPr>
          <a:xfrm rot="16200000">
            <a:off x="7527666" y="14582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Red/White Title Only">
    <p:bg>
      <p:bgPr>
        <a:solidFill>
          <a:srgbClr val="FFFFFF"/>
        </a:solidFill>
        <a:effectLst/>
      </p:bgPr>
    </p:bg>
    <p:spTree>
      <p:nvGrpSpPr>
        <p:cNvPr id="1" name=""/>
        <p:cNvGrpSpPr/>
        <p:nvPr/>
      </p:nvGrpSpPr>
      <p:grpSpPr>
        <a:xfrm>
          <a:off x="0" y="0"/>
          <a:ext cx="0" cy="0"/>
          <a:chOff x="0" y="0"/>
          <a:chExt cx="0" cy="0"/>
        </a:xfrm>
      </p:grpSpPr>
      <p:sp>
        <p:nvSpPr>
          <p:cNvPr id="159" name="Picture Placeholder 3"/>
          <p:cNvSpPr>
            <a:spLocks noGrp="1"/>
          </p:cNvSpPr>
          <p:nvPr>
            <p:ph type="pic" idx="13"/>
          </p:nvPr>
        </p:nvSpPr>
        <p:spPr>
          <a:xfrm>
            <a:off x="152400" y="152400"/>
            <a:ext cx="4419600" cy="6553200"/>
          </a:xfrm>
          <a:prstGeom prst="rect">
            <a:avLst/>
          </a:prstGeom>
        </p:spPr>
        <p:txBody>
          <a:bodyPr lIns="91439" rIns="91439">
            <a:noAutofit/>
          </a:bodyPr>
          <a:lstStyle/>
          <a:p>
            <a:endParaRPr/>
          </a:p>
        </p:txBody>
      </p:sp>
      <p:sp>
        <p:nvSpPr>
          <p:cNvPr id="16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61" name="Nivel de texto 1…"/>
          <p:cNvSpPr txBox="1">
            <a:spLocks noGrp="1"/>
          </p:cNvSpPr>
          <p:nvPr>
            <p:ph type="body" sz="quarter" idx="1"/>
          </p:nvPr>
        </p:nvSpPr>
        <p:spPr>
          <a:xfrm rot="16200000">
            <a:off x="3108067" y="14582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62" name="Texto del título"/>
          <p:cNvSpPr txBox="1">
            <a:spLocks noGrp="1"/>
          </p:cNvSpPr>
          <p:nvPr>
            <p:ph type="title"/>
          </p:nvPr>
        </p:nvSpPr>
        <p:spPr>
          <a:xfrm>
            <a:off x="4877103" y="3311831"/>
            <a:ext cx="3885897" cy="274050"/>
          </a:xfrm>
          <a:prstGeom prst="rect">
            <a:avLst/>
          </a:prstGeom>
        </p:spPr>
        <p:txBody>
          <a:bodyPr anchor="ctr"/>
          <a:lstStyle/>
          <a:p>
            <a:r>
              <a:t>Texto del título</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act Info">
    <p:spTree>
      <p:nvGrpSpPr>
        <p:cNvPr id="1" name=""/>
        <p:cNvGrpSpPr/>
        <p:nvPr/>
      </p:nvGrpSpPr>
      <p:grpSpPr>
        <a:xfrm>
          <a:off x="0" y="0"/>
          <a:ext cx="0" cy="0"/>
          <a:chOff x="0" y="0"/>
          <a:chExt cx="0" cy="0"/>
        </a:xfrm>
      </p:grpSpPr>
      <p:pic>
        <p:nvPicPr>
          <p:cNvPr id="169" name="Picture Placeholder 9" descr="Picture Placeholder 9"/>
          <p:cNvPicPr>
            <a:picLocks noChangeAspect="1"/>
          </p:cNvPicPr>
          <p:nvPr/>
        </p:nvPicPr>
        <p:blipFill>
          <a:blip r:embed="rId2"/>
          <a:stretch>
            <a:fillRect/>
          </a:stretch>
        </p:blipFill>
        <p:spPr>
          <a:xfrm>
            <a:off x="152400" y="127003"/>
            <a:ext cx="8839200" cy="6578604"/>
          </a:xfrm>
          <a:prstGeom prst="rect">
            <a:avLst/>
          </a:prstGeom>
          <a:ln w="12700">
            <a:miter lim="400000"/>
          </a:ln>
        </p:spPr>
      </p:pic>
      <p:sp>
        <p:nvSpPr>
          <p:cNvPr id="170" name="Nivel de texto 1…"/>
          <p:cNvSpPr txBox="1">
            <a:spLocks noGrp="1"/>
          </p:cNvSpPr>
          <p:nvPr>
            <p:ph type="body" sz="quarter" idx="1"/>
          </p:nvPr>
        </p:nvSpPr>
        <p:spPr>
          <a:xfrm rot="16200000">
            <a:off x="7527666" y="14582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71"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pic>
        <p:nvPicPr>
          <p:cNvPr id="172" name="Picture 8" descr="Picture 8"/>
          <p:cNvPicPr>
            <a:picLocks noChangeAspect="1"/>
          </p:cNvPicPr>
          <p:nvPr/>
        </p:nvPicPr>
        <p:blipFill>
          <a:blip r:embed="rId3"/>
          <a:stretch>
            <a:fillRect/>
          </a:stretch>
        </p:blipFill>
        <p:spPr>
          <a:xfrm>
            <a:off x="685800" y="5943600"/>
            <a:ext cx="1536971" cy="457200"/>
          </a:xfrm>
          <a:prstGeom prst="rect">
            <a:avLst/>
          </a:prstGeom>
          <a:ln w="12700">
            <a:miter lim="400000"/>
          </a:ln>
        </p:spPr>
      </p:pic>
      <p:sp>
        <p:nvSpPr>
          <p:cNvPr id="173" name="Straight Connector 16"/>
          <p:cNvSpPr/>
          <p:nvPr/>
        </p:nvSpPr>
        <p:spPr>
          <a:xfrm>
            <a:off x="761999" y="3886200"/>
            <a:ext cx="320041" cy="0"/>
          </a:xfrm>
          <a:prstGeom prst="line">
            <a:avLst/>
          </a:prstGeom>
          <a:ln w="19050">
            <a:solidFill>
              <a:srgbClr val="FFFFFF"/>
            </a:solidFill>
          </a:ln>
          <a:effectLst>
            <a:outerShdw blurRad="254000" dir="2700000" rotWithShape="0">
              <a:srgbClr val="000000">
                <a:alpha val="40000"/>
              </a:srgbClr>
            </a:outerShdw>
          </a:effectLst>
        </p:spPr>
        <p:txBody>
          <a:bodyPr lIns="45719" rIns="45719"/>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ver - Full Blue">
    <p:bg>
      <p:bgPr>
        <a:solidFill>
          <a:schemeClr val="accent1"/>
        </a:solidFill>
        <a:effectLst/>
      </p:bgPr>
    </p:bg>
    <p:spTree>
      <p:nvGrpSpPr>
        <p:cNvPr id="1" name=""/>
        <p:cNvGrpSpPr/>
        <p:nvPr/>
      </p:nvGrpSpPr>
      <p:grpSpPr>
        <a:xfrm>
          <a:off x="0" y="0"/>
          <a:ext cx="0" cy="0"/>
          <a:chOff x="0" y="0"/>
          <a:chExt cx="0" cy="0"/>
        </a:xfrm>
      </p:grpSpPr>
      <p:pic>
        <p:nvPicPr>
          <p:cNvPr id="180" name="Picture 6" descr="Picture 6"/>
          <p:cNvPicPr>
            <a:picLocks noChangeAspect="1"/>
          </p:cNvPicPr>
          <p:nvPr/>
        </p:nvPicPr>
        <p:blipFill>
          <a:blip r:embed="rId2"/>
          <a:stretch>
            <a:fillRect/>
          </a:stretch>
        </p:blipFill>
        <p:spPr>
          <a:xfrm>
            <a:off x="683805" y="685800"/>
            <a:ext cx="1828801" cy="544011"/>
          </a:xfrm>
          <a:prstGeom prst="rect">
            <a:avLst/>
          </a:prstGeom>
          <a:ln w="12700">
            <a:miter lim="400000"/>
          </a:ln>
        </p:spPr>
      </p:pic>
      <p:sp>
        <p:nvSpPr>
          <p:cNvPr id="181"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182" name="Texto del título"/>
          <p:cNvSpPr txBox="1">
            <a:spLocks noGrp="1"/>
          </p:cNvSpPr>
          <p:nvPr>
            <p:ph type="title"/>
          </p:nvPr>
        </p:nvSpPr>
        <p:spPr>
          <a:xfrm>
            <a:off x="685800" y="2133600"/>
            <a:ext cx="5486400" cy="1600200"/>
          </a:xfrm>
          <a:prstGeom prst="rect">
            <a:avLst/>
          </a:prstGeom>
        </p:spPr>
        <p:txBody>
          <a:bodyPr/>
          <a:lstStyle>
            <a:lvl1pPr>
              <a:defRPr sz="1300">
                <a:solidFill>
                  <a:srgbClr val="FFFFFF"/>
                </a:solidFill>
              </a:defRPr>
            </a:lvl1pPr>
          </a:lstStyle>
          <a:p>
            <a:r>
              <a:t>Texto del título</a:t>
            </a:r>
          </a:p>
        </p:txBody>
      </p:sp>
      <p:sp>
        <p:nvSpPr>
          <p:cNvPr id="183" name="Nivel de texto 1…"/>
          <p:cNvSpPr txBox="1">
            <a:spLocks noGrp="1"/>
          </p:cNvSpPr>
          <p:nvPr>
            <p:ph type="body" sz="quarter" idx="1"/>
          </p:nvPr>
        </p:nvSpPr>
        <p:spPr>
          <a:xfrm>
            <a:off x="685800" y="4114800"/>
            <a:ext cx="3429000" cy="1600200"/>
          </a:xfrm>
          <a:prstGeom prst="rect">
            <a:avLst/>
          </a:prstGeom>
        </p:spPr>
        <p:txBody>
          <a:bodyPr/>
          <a:lstStyle>
            <a:lvl1pPr marL="0" indent="0">
              <a:buSzTx/>
              <a:buFontTx/>
              <a:buNone/>
              <a:defRPr sz="700">
                <a:solidFill>
                  <a:srgbClr val="FFFFFF"/>
                </a:solidFill>
              </a:defRPr>
            </a:lvl1pPr>
            <a:lvl2pPr marL="0" indent="192880">
              <a:buSzTx/>
              <a:buFontTx/>
              <a:buNone/>
              <a:defRPr sz="700">
                <a:solidFill>
                  <a:srgbClr val="FFFFFF"/>
                </a:solidFill>
              </a:defRPr>
            </a:lvl2pPr>
            <a:lvl3pPr marL="0" indent="385763">
              <a:buSzTx/>
              <a:buFontTx/>
              <a:buNone/>
              <a:defRPr sz="700">
                <a:solidFill>
                  <a:srgbClr val="FFFFFF"/>
                </a:solidFill>
              </a:defRPr>
            </a:lvl3pPr>
            <a:lvl4pPr marL="0" indent="578643">
              <a:buSzTx/>
              <a:buFontTx/>
              <a:buNone/>
              <a:defRPr sz="700">
                <a:solidFill>
                  <a:srgbClr val="FFFFFF"/>
                </a:solidFill>
              </a:defRPr>
            </a:lvl4pPr>
            <a:lvl5pPr marL="0" indent="771525">
              <a:buSzTx/>
              <a:buFontTx/>
              <a:buNone/>
              <a:defRPr sz="7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84" name="Straight Connector 15"/>
          <p:cNvSpPr/>
          <p:nvPr/>
        </p:nvSpPr>
        <p:spPr>
          <a:xfrm>
            <a:off x="761999" y="3886200"/>
            <a:ext cx="320041" cy="0"/>
          </a:xfrm>
          <a:prstGeom prst="line">
            <a:avLst/>
          </a:prstGeom>
          <a:ln w="19050">
            <a:solidFill>
              <a:srgbClr val="FFFFFF"/>
            </a:solidFill>
          </a:ln>
        </p:spPr>
        <p:txBody>
          <a:bodyPr lIns="45719" rIns="45719"/>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ivider - Full Blue">
    <p:bg>
      <p:bgPr>
        <a:solidFill>
          <a:schemeClr val="accent1"/>
        </a:solidFill>
        <a:effectLst/>
      </p:bgPr>
    </p:bg>
    <p:spTree>
      <p:nvGrpSpPr>
        <p:cNvPr id="1" name=""/>
        <p:cNvGrpSpPr/>
        <p:nvPr/>
      </p:nvGrpSpPr>
      <p:grpSpPr>
        <a:xfrm>
          <a:off x="0" y="0"/>
          <a:ext cx="0" cy="0"/>
          <a:chOff x="0" y="0"/>
          <a:chExt cx="0" cy="0"/>
        </a:xfrm>
      </p:grpSpPr>
      <p:sp>
        <p:nvSpPr>
          <p:cNvPr id="191" name="Texto del título"/>
          <p:cNvSpPr txBox="1">
            <a:spLocks noGrp="1"/>
          </p:cNvSpPr>
          <p:nvPr>
            <p:ph type="title"/>
          </p:nvPr>
        </p:nvSpPr>
        <p:spPr>
          <a:xfrm>
            <a:off x="1143000" y="827785"/>
            <a:ext cx="5486400" cy="300083"/>
          </a:xfrm>
          <a:prstGeom prst="rect">
            <a:avLst/>
          </a:prstGeom>
        </p:spPr>
        <p:txBody>
          <a:bodyPr anchor="t"/>
          <a:lstStyle>
            <a:lvl1pPr>
              <a:defRPr sz="1300">
                <a:solidFill>
                  <a:srgbClr val="FFFFFF"/>
                </a:solidFill>
              </a:defRPr>
            </a:lvl1pPr>
          </a:lstStyle>
          <a:p>
            <a:r>
              <a:t>Texto del título</a:t>
            </a:r>
          </a:p>
        </p:txBody>
      </p:sp>
      <p:sp>
        <p:nvSpPr>
          <p:cNvPr id="192" name="Número de diapositiva"/>
          <p:cNvSpPr txBox="1">
            <a:spLocks noGrp="1"/>
          </p:cNvSpPr>
          <p:nvPr>
            <p:ph type="sldNum" sz="quarter" idx="2"/>
          </p:nvPr>
        </p:nvSpPr>
        <p:spPr>
          <a:xfrm>
            <a:off x="8862060" y="6558915"/>
            <a:ext cx="129540" cy="127001"/>
          </a:xfrm>
          <a:prstGeom prst="rect">
            <a:avLst/>
          </a:prstGeom>
        </p:spPr>
        <p:txBody>
          <a:bodyPr/>
          <a:lstStyle>
            <a:lvl1pPr>
              <a:defRPr>
                <a:solidFill>
                  <a:srgbClr val="FFFFFF"/>
                </a:solidFill>
              </a:defRPr>
            </a:lvl1pPr>
          </a:lstStyle>
          <a:p>
            <a:fld id="{86CB4B4D-7CA3-9044-876B-883B54F8677D}" type="slidenum">
              <a:t>‹Nº›</a:t>
            </a:fld>
            <a:endParaRPr/>
          </a:p>
        </p:txBody>
      </p:sp>
      <p:pic>
        <p:nvPicPr>
          <p:cNvPr id="193" name="Picture 5" descr="Picture 5"/>
          <p:cNvPicPr>
            <a:picLocks noChangeAspect="1"/>
          </p:cNvPicPr>
          <p:nvPr/>
        </p:nvPicPr>
        <p:blipFill>
          <a:blip r:embed="rId2"/>
          <a:stretch>
            <a:fillRect/>
          </a:stretch>
        </p:blipFill>
        <p:spPr>
          <a:xfrm>
            <a:off x="685800" y="5943600"/>
            <a:ext cx="1536971" cy="457200"/>
          </a:xfrm>
          <a:prstGeom prst="rect">
            <a:avLst/>
          </a:prstGeom>
          <a:ln w="12700">
            <a:miter lim="400000"/>
          </a:ln>
        </p:spPr>
      </p:pic>
      <p:sp>
        <p:nvSpPr>
          <p:cNvPr id="194" name="Straight Connector 6"/>
          <p:cNvSpPr/>
          <p:nvPr/>
        </p:nvSpPr>
        <p:spPr>
          <a:xfrm>
            <a:off x="746759" y="990600"/>
            <a:ext cx="320041" cy="0"/>
          </a:xfrm>
          <a:prstGeom prst="line">
            <a:avLst/>
          </a:prstGeom>
          <a:ln w="19050">
            <a:solidFill>
              <a:srgbClr val="FFFFFF"/>
            </a:solidFill>
          </a:ln>
        </p:spPr>
        <p:txBody>
          <a:bodyPr lIns="45719" rIns="45719"/>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ue/Gray 1 Content">
    <p:spTree>
      <p:nvGrpSpPr>
        <p:cNvPr id="1" name=""/>
        <p:cNvGrpSpPr/>
        <p:nvPr/>
      </p:nvGrpSpPr>
      <p:grpSpPr>
        <a:xfrm>
          <a:off x="0" y="0"/>
          <a:ext cx="0" cy="0"/>
          <a:chOff x="0" y="0"/>
          <a:chExt cx="0" cy="0"/>
        </a:xfrm>
      </p:grpSpPr>
      <p:sp>
        <p:nvSpPr>
          <p:cNvPr id="20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0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203"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ue/Gray 2 Content">
    <p:spTree>
      <p:nvGrpSpPr>
        <p:cNvPr id="1" name=""/>
        <p:cNvGrpSpPr/>
        <p:nvPr/>
      </p:nvGrpSpPr>
      <p:grpSpPr>
        <a:xfrm>
          <a:off x="0" y="0"/>
          <a:ext cx="0" cy="0"/>
          <a:chOff x="0" y="0"/>
          <a:chExt cx="0" cy="0"/>
        </a:xfrm>
      </p:grpSpPr>
      <p:sp>
        <p:nvSpPr>
          <p:cNvPr id="210" name="Nivel de texto 1…"/>
          <p:cNvSpPr txBox="1">
            <a:spLocks noGrp="1"/>
          </p:cNvSpPr>
          <p:nvPr>
            <p:ph type="body" sz="half" idx="1"/>
          </p:nvPr>
        </p:nvSpPr>
        <p:spPr>
          <a:xfrm>
            <a:off x="686104" y="1600200"/>
            <a:ext cx="3809697"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11"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212"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ver - Full Red">
    <p:bg>
      <p:bgPr>
        <a:solidFill>
          <a:schemeClr val="accent2"/>
        </a:solidFill>
        <a:effectLst/>
      </p:bgPr>
    </p:bg>
    <p:spTree>
      <p:nvGrpSpPr>
        <p:cNvPr id="1" name=""/>
        <p:cNvGrpSpPr/>
        <p:nvPr/>
      </p:nvGrpSpPr>
      <p:grpSpPr>
        <a:xfrm>
          <a:off x="0" y="0"/>
          <a:ext cx="0" cy="0"/>
          <a:chOff x="0" y="0"/>
          <a:chExt cx="0" cy="0"/>
        </a:xfrm>
      </p:grpSpPr>
      <p:pic>
        <p:nvPicPr>
          <p:cNvPr id="30" name="Picture 6" descr="Picture 6"/>
          <p:cNvPicPr>
            <a:picLocks noChangeAspect="1"/>
          </p:cNvPicPr>
          <p:nvPr/>
        </p:nvPicPr>
        <p:blipFill>
          <a:blip r:embed="rId2"/>
          <a:stretch>
            <a:fillRect/>
          </a:stretch>
        </p:blipFill>
        <p:spPr>
          <a:xfrm>
            <a:off x="683805" y="685800"/>
            <a:ext cx="1828801" cy="544011"/>
          </a:xfrm>
          <a:prstGeom prst="rect">
            <a:avLst/>
          </a:prstGeom>
          <a:ln w="12700">
            <a:miter lim="400000"/>
          </a:ln>
        </p:spPr>
      </p:pic>
      <p:sp>
        <p:nvSpPr>
          <p:cNvPr id="31"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32" name="Texto del título"/>
          <p:cNvSpPr txBox="1">
            <a:spLocks noGrp="1"/>
          </p:cNvSpPr>
          <p:nvPr>
            <p:ph type="title"/>
          </p:nvPr>
        </p:nvSpPr>
        <p:spPr>
          <a:xfrm>
            <a:off x="685800" y="2133600"/>
            <a:ext cx="5486400" cy="1600200"/>
          </a:xfrm>
          <a:prstGeom prst="rect">
            <a:avLst/>
          </a:prstGeom>
        </p:spPr>
        <p:txBody>
          <a:bodyPr/>
          <a:lstStyle>
            <a:lvl1pPr>
              <a:defRPr sz="1300">
                <a:solidFill>
                  <a:srgbClr val="FFFFFF"/>
                </a:solidFill>
              </a:defRPr>
            </a:lvl1pPr>
          </a:lstStyle>
          <a:p>
            <a:r>
              <a:t>Texto del título</a:t>
            </a:r>
          </a:p>
        </p:txBody>
      </p:sp>
      <p:sp>
        <p:nvSpPr>
          <p:cNvPr id="33" name="Nivel de texto 1…"/>
          <p:cNvSpPr txBox="1">
            <a:spLocks noGrp="1"/>
          </p:cNvSpPr>
          <p:nvPr>
            <p:ph type="body" sz="quarter" idx="1"/>
          </p:nvPr>
        </p:nvSpPr>
        <p:spPr>
          <a:xfrm>
            <a:off x="685800" y="4114800"/>
            <a:ext cx="3429000" cy="1600200"/>
          </a:xfrm>
          <a:prstGeom prst="rect">
            <a:avLst/>
          </a:prstGeom>
        </p:spPr>
        <p:txBody>
          <a:bodyPr/>
          <a:lstStyle>
            <a:lvl1pPr marL="0" indent="0">
              <a:buSzTx/>
              <a:buFontTx/>
              <a:buNone/>
              <a:defRPr sz="700">
                <a:solidFill>
                  <a:srgbClr val="FFFFFF"/>
                </a:solidFill>
              </a:defRPr>
            </a:lvl1pPr>
            <a:lvl2pPr marL="0" indent="192880">
              <a:buSzTx/>
              <a:buFontTx/>
              <a:buNone/>
              <a:defRPr sz="700">
                <a:solidFill>
                  <a:srgbClr val="FFFFFF"/>
                </a:solidFill>
              </a:defRPr>
            </a:lvl2pPr>
            <a:lvl3pPr marL="0" indent="385763">
              <a:buSzTx/>
              <a:buFontTx/>
              <a:buNone/>
              <a:defRPr sz="700">
                <a:solidFill>
                  <a:srgbClr val="FFFFFF"/>
                </a:solidFill>
              </a:defRPr>
            </a:lvl3pPr>
            <a:lvl4pPr marL="0" indent="578643">
              <a:buSzTx/>
              <a:buFontTx/>
              <a:buNone/>
              <a:defRPr sz="700">
                <a:solidFill>
                  <a:srgbClr val="FFFFFF"/>
                </a:solidFill>
              </a:defRPr>
            </a:lvl4pPr>
            <a:lvl5pPr marL="0" indent="771525">
              <a:buSzTx/>
              <a:buFontTx/>
              <a:buNone/>
              <a:defRPr sz="7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4" name="Straight Connector 15"/>
          <p:cNvSpPr/>
          <p:nvPr/>
        </p:nvSpPr>
        <p:spPr>
          <a:xfrm>
            <a:off x="761999" y="3886200"/>
            <a:ext cx="320041" cy="0"/>
          </a:xfrm>
          <a:prstGeom prst="line">
            <a:avLst/>
          </a:prstGeom>
          <a:ln w="19050">
            <a:solidFill>
              <a:srgbClr val="FFFFFF"/>
            </a:solidFill>
          </a:ln>
        </p:spPr>
        <p:txBody>
          <a:bodyPr lIns="45719" rIns="45719"/>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ue/Gray 3 Content">
    <p:spTree>
      <p:nvGrpSpPr>
        <p:cNvPr id="1" name=""/>
        <p:cNvGrpSpPr/>
        <p:nvPr/>
      </p:nvGrpSpPr>
      <p:grpSpPr>
        <a:xfrm>
          <a:off x="0" y="0"/>
          <a:ext cx="0" cy="0"/>
          <a:chOff x="0" y="0"/>
          <a:chExt cx="0" cy="0"/>
        </a:xfrm>
      </p:grpSpPr>
      <p:sp>
        <p:nvSpPr>
          <p:cNvPr id="219" name="Nivel de texto 1…"/>
          <p:cNvSpPr txBox="1">
            <a:spLocks noGrp="1"/>
          </p:cNvSpPr>
          <p:nvPr>
            <p:ph type="body" sz="quarter" idx="1"/>
          </p:nvPr>
        </p:nvSpPr>
        <p:spPr>
          <a:xfrm>
            <a:off x="686104" y="1600200"/>
            <a:ext cx="2514296"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20"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221"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ue/Gray 1 Content + Bottom Photo">
    <p:spTree>
      <p:nvGrpSpPr>
        <p:cNvPr id="1" name=""/>
        <p:cNvGrpSpPr/>
        <p:nvPr/>
      </p:nvGrpSpPr>
      <p:grpSpPr>
        <a:xfrm>
          <a:off x="0" y="0"/>
          <a:ext cx="0" cy="0"/>
          <a:chOff x="0" y="0"/>
          <a:chExt cx="0" cy="0"/>
        </a:xfrm>
      </p:grpSpPr>
      <p:sp>
        <p:nvSpPr>
          <p:cNvPr id="228" name="Picture Placeholder 3"/>
          <p:cNvSpPr>
            <a:spLocks noGrp="1"/>
          </p:cNvSpPr>
          <p:nvPr>
            <p:ph type="pic" idx="13"/>
          </p:nvPr>
        </p:nvSpPr>
        <p:spPr>
          <a:xfrm>
            <a:off x="152400" y="3429000"/>
            <a:ext cx="8839200" cy="3276600"/>
          </a:xfrm>
          <a:prstGeom prst="rect">
            <a:avLst/>
          </a:prstGeom>
        </p:spPr>
        <p:txBody>
          <a:bodyPr lIns="91439" rIns="91439">
            <a:noAutofit/>
          </a:bodyPr>
          <a:lstStyle/>
          <a:p>
            <a:endParaRPr/>
          </a:p>
        </p:txBody>
      </p:sp>
      <p:sp>
        <p:nvSpPr>
          <p:cNvPr id="229" name="Nivel de texto 1…"/>
          <p:cNvSpPr txBox="1">
            <a:spLocks noGrp="1"/>
          </p:cNvSpPr>
          <p:nvPr>
            <p:ph type="body" sz="quarter" idx="1"/>
          </p:nvPr>
        </p:nvSpPr>
        <p:spPr>
          <a:xfrm rot="16200000">
            <a:off x="7527666" y="47348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0"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231"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ue/Gray 1 Content + Right Photo">
    <p:spTree>
      <p:nvGrpSpPr>
        <p:cNvPr id="1" name=""/>
        <p:cNvGrpSpPr/>
        <p:nvPr/>
      </p:nvGrpSpPr>
      <p:grpSpPr>
        <a:xfrm>
          <a:off x="0" y="0"/>
          <a:ext cx="0" cy="0"/>
          <a:chOff x="0" y="0"/>
          <a:chExt cx="0" cy="0"/>
        </a:xfrm>
      </p:grpSpPr>
      <p:sp>
        <p:nvSpPr>
          <p:cNvPr id="238" name="Picture Placeholder 3"/>
          <p:cNvSpPr>
            <a:spLocks noGrp="1"/>
          </p:cNvSpPr>
          <p:nvPr>
            <p:ph type="pic" idx="13"/>
          </p:nvPr>
        </p:nvSpPr>
        <p:spPr>
          <a:xfrm>
            <a:off x="4572000" y="152400"/>
            <a:ext cx="4419600" cy="6553200"/>
          </a:xfrm>
          <a:prstGeom prst="rect">
            <a:avLst/>
          </a:prstGeom>
        </p:spPr>
        <p:txBody>
          <a:bodyPr lIns="91439" rIns="91439">
            <a:noAutofit/>
          </a:bodyPr>
          <a:lstStyle/>
          <a:p>
            <a:endParaRPr/>
          </a:p>
        </p:txBody>
      </p:sp>
      <p:sp>
        <p:nvSpPr>
          <p:cNvPr id="239"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240" name="Nivel de texto 1…"/>
          <p:cNvSpPr txBox="1">
            <a:spLocks noGrp="1"/>
          </p:cNvSpPr>
          <p:nvPr>
            <p:ph type="body" sz="half" idx="1"/>
          </p:nvPr>
        </p:nvSpPr>
        <p:spPr>
          <a:xfrm>
            <a:off x="685800" y="2057400"/>
            <a:ext cx="3657600" cy="41148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41" name="Texto del título"/>
          <p:cNvSpPr txBox="1">
            <a:spLocks noGrp="1"/>
          </p:cNvSpPr>
          <p:nvPr>
            <p:ph type="title"/>
          </p:nvPr>
        </p:nvSpPr>
        <p:spPr>
          <a:xfrm>
            <a:off x="685801" y="1524046"/>
            <a:ext cx="3657297" cy="274050"/>
          </a:xfrm>
          <a:prstGeom prst="rect">
            <a:avLst/>
          </a:prstGeom>
        </p:spPr>
        <p:txBody>
          <a:bodyPr/>
          <a:lstStyle>
            <a:lvl1pPr>
              <a:defRPr>
                <a:solidFill>
                  <a:schemeClr val="accent6"/>
                </a:solidFill>
              </a:defRPr>
            </a:lvl1pPr>
          </a:lstStyle>
          <a:p>
            <a:r>
              <a:t>Texto del título</a:t>
            </a:r>
          </a:p>
        </p:txBody>
      </p:sp>
      <p:sp>
        <p:nvSpPr>
          <p:cNvPr id="242" name="Text Placeholder 4"/>
          <p:cNvSpPr>
            <a:spLocks noGrp="1"/>
          </p:cNvSpPr>
          <p:nvPr>
            <p:ph type="body" sz="quarter" idx="14"/>
          </p:nvPr>
        </p:nvSpPr>
        <p:spPr>
          <a:xfrm rot="16200000">
            <a:off x="7527666" y="14582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ue/Gray Title Only">
    <p:spTree>
      <p:nvGrpSpPr>
        <p:cNvPr id="1" name=""/>
        <p:cNvGrpSpPr/>
        <p:nvPr/>
      </p:nvGrpSpPr>
      <p:grpSpPr>
        <a:xfrm>
          <a:off x="0" y="0"/>
          <a:ext cx="0" cy="0"/>
          <a:chOff x="0" y="0"/>
          <a:chExt cx="0" cy="0"/>
        </a:xfrm>
      </p:grpSpPr>
      <p:sp>
        <p:nvSpPr>
          <p:cNvPr id="249" name="Picture Placeholder 3"/>
          <p:cNvSpPr>
            <a:spLocks noGrp="1"/>
          </p:cNvSpPr>
          <p:nvPr>
            <p:ph type="pic" idx="13"/>
          </p:nvPr>
        </p:nvSpPr>
        <p:spPr>
          <a:xfrm>
            <a:off x="152400" y="152400"/>
            <a:ext cx="4419600" cy="6553200"/>
          </a:xfrm>
          <a:prstGeom prst="rect">
            <a:avLst/>
          </a:prstGeom>
        </p:spPr>
        <p:txBody>
          <a:bodyPr lIns="91439" rIns="91439">
            <a:noAutofit/>
          </a:bodyPr>
          <a:lstStyle/>
          <a:p>
            <a:endParaRPr/>
          </a:p>
        </p:txBody>
      </p:sp>
      <p:sp>
        <p:nvSpPr>
          <p:cNvPr id="2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251" name="Nivel de texto 1…"/>
          <p:cNvSpPr txBox="1">
            <a:spLocks noGrp="1"/>
          </p:cNvSpPr>
          <p:nvPr>
            <p:ph type="body" sz="quarter" idx="1"/>
          </p:nvPr>
        </p:nvSpPr>
        <p:spPr>
          <a:xfrm rot="16200000">
            <a:off x="3108067" y="14582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52" name="Texto del título"/>
          <p:cNvSpPr txBox="1">
            <a:spLocks noGrp="1"/>
          </p:cNvSpPr>
          <p:nvPr>
            <p:ph type="title"/>
          </p:nvPr>
        </p:nvSpPr>
        <p:spPr>
          <a:xfrm>
            <a:off x="4877103" y="3651860"/>
            <a:ext cx="3885897" cy="274050"/>
          </a:xfrm>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ue/White 1 Content">
    <p:bg>
      <p:bgPr>
        <a:solidFill>
          <a:srgbClr val="FFFFFF"/>
        </a:solidFill>
        <a:effectLst/>
      </p:bgPr>
    </p:bg>
    <p:spTree>
      <p:nvGrpSpPr>
        <p:cNvPr id="1" name=""/>
        <p:cNvGrpSpPr/>
        <p:nvPr/>
      </p:nvGrpSpPr>
      <p:grpSpPr>
        <a:xfrm>
          <a:off x="0" y="0"/>
          <a:ext cx="0" cy="0"/>
          <a:chOff x="0" y="0"/>
          <a:chExt cx="0" cy="0"/>
        </a:xfrm>
      </p:grpSpPr>
      <p:sp>
        <p:nvSpPr>
          <p:cNvPr id="259"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6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261"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ue/White 2 Content">
    <p:bg>
      <p:bgPr>
        <a:solidFill>
          <a:srgbClr val="FFFFFF"/>
        </a:solidFill>
        <a:effectLst/>
      </p:bgPr>
    </p:bg>
    <p:spTree>
      <p:nvGrpSpPr>
        <p:cNvPr id="1" name=""/>
        <p:cNvGrpSpPr/>
        <p:nvPr/>
      </p:nvGrpSpPr>
      <p:grpSpPr>
        <a:xfrm>
          <a:off x="0" y="0"/>
          <a:ext cx="0" cy="0"/>
          <a:chOff x="0" y="0"/>
          <a:chExt cx="0" cy="0"/>
        </a:xfrm>
      </p:grpSpPr>
      <p:sp>
        <p:nvSpPr>
          <p:cNvPr id="268" name="Nivel de texto 1…"/>
          <p:cNvSpPr txBox="1">
            <a:spLocks noGrp="1"/>
          </p:cNvSpPr>
          <p:nvPr>
            <p:ph type="body" sz="half" idx="1"/>
          </p:nvPr>
        </p:nvSpPr>
        <p:spPr>
          <a:xfrm>
            <a:off x="686104" y="1600200"/>
            <a:ext cx="3809697"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69"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270"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ue/White 3 Content">
    <p:bg>
      <p:bgPr>
        <a:solidFill>
          <a:srgbClr val="FFFFFF"/>
        </a:solidFill>
        <a:effectLst/>
      </p:bgPr>
    </p:bg>
    <p:spTree>
      <p:nvGrpSpPr>
        <p:cNvPr id="1" name=""/>
        <p:cNvGrpSpPr/>
        <p:nvPr/>
      </p:nvGrpSpPr>
      <p:grpSpPr>
        <a:xfrm>
          <a:off x="0" y="0"/>
          <a:ext cx="0" cy="0"/>
          <a:chOff x="0" y="0"/>
          <a:chExt cx="0" cy="0"/>
        </a:xfrm>
      </p:grpSpPr>
      <p:sp>
        <p:nvSpPr>
          <p:cNvPr id="277" name="Nivel de texto 1…"/>
          <p:cNvSpPr txBox="1">
            <a:spLocks noGrp="1"/>
          </p:cNvSpPr>
          <p:nvPr>
            <p:ph type="body" sz="quarter" idx="1"/>
          </p:nvPr>
        </p:nvSpPr>
        <p:spPr>
          <a:xfrm>
            <a:off x="686104" y="1600200"/>
            <a:ext cx="2514296"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78"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279"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ue/White 1 Content + Bottom Photo">
    <p:bg>
      <p:bgPr>
        <a:solidFill>
          <a:srgbClr val="FFFFFF"/>
        </a:solidFill>
        <a:effectLst/>
      </p:bgPr>
    </p:bg>
    <p:spTree>
      <p:nvGrpSpPr>
        <p:cNvPr id="1" name=""/>
        <p:cNvGrpSpPr/>
        <p:nvPr/>
      </p:nvGrpSpPr>
      <p:grpSpPr>
        <a:xfrm>
          <a:off x="0" y="0"/>
          <a:ext cx="0" cy="0"/>
          <a:chOff x="0" y="0"/>
          <a:chExt cx="0" cy="0"/>
        </a:xfrm>
      </p:grpSpPr>
      <p:sp>
        <p:nvSpPr>
          <p:cNvPr id="286" name="Picture Placeholder 3"/>
          <p:cNvSpPr>
            <a:spLocks noGrp="1"/>
          </p:cNvSpPr>
          <p:nvPr>
            <p:ph type="pic" idx="13"/>
          </p:nvPr>
        </p:nvSpPr>
        <p:spPr>
          <a:xfrm>
            <a:off x="152400" y="3429000"/>
            <a:ext cx="8839200" cy="3276600"/>
          </a:xfrm>
          <a:prstGeom prst="rect">
            <a:avLst/>
          </a:prstGeom>
        </p:spPr>
        <p:txBody>
          <a:bodyPr lIns="91439" rIns="91439">
            <a:noAutofit/>
          </a:bodyPr>
          <a:lstStyle/>
          <a:p>
            <a:endParaRPr/>
          </a:p>
        </p:txBody>
      </p:sp>
      <p:sp>
        <p:nvSpPr>
          <p:cNvPr id="287" name="Nivel de texto 1…"/>
          <p:cNvSpPr txBox="1">
            <a:spLocks noGrp="1"/>
          </p:cNvSpPr>
          <p:nvPr>
            <p:ph type="body" sz="quarter" idx="1"/>
          </p:nvPr>
        </p:nvSpPr>
        <p:spPr>
          <a:xfrm rot="16200000">
            <a:off x="7527666" y="47348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88"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289" name="Texto del título"/>
          <p:cNvSpPr txBox="1">
            <a:spLocks noGrp="1"/>
          </p:cNvSpPr>
          <p:nvPr>
            <p:ph type="title"/>
          </p:nvPr>
        </p:nvSpPr>
        <p:spPr>
          <a:prstGeom prst="rect">
            <a:avLst/>
          </a:prstGeom>
        </p:spPr>
        <p:txBody>
          <a:bodyPr/>
          <a:lstStyle>
            <a:lvl1pPr>
              <a:defRPr>
                <a:solidFill>
                  <a:schemeClr val="accent6"/>
                </a:solidFill>
              </a:defRPr>
            </a:lvl1pPr>
          </a:lstStyle>
          <a:p>
            <a:r>
              <a:t>Texto del título</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ue/White 1 Content + Right Photo">
    <p:bg>
      <p:bgPr>
        <a:solidFill>
          <a:srgbClr val="FFFFFF"/>
        </a:solidFill>
        <a:effectLst/>
      </p:bgPr>
    </p:bg>
    <p:spTree>
      <p:nvGrpSpPr>
        <p:cNvPr id="1" name=""/>
        <p:cNvGrpSpPr/>
        <p:nvPr/>
      </p:nvGrpSpPr>
      <p:grpSpPr>
        <a:xfrm>
          <a:off x="0" y="0"/>
          <a:ext cx="0" cy="0"/>
          <a:chOff x="0" y="0"/>
          <a:chExt cx="0" cy="0"/>
        </a:xfrm>
      </p:grpSpPr>
      <p:sp>
        <p:nvSpPr>
          <p:cNvPr id="296" name="Picture Placeholder 3"/>
          <p:cNvSpPr>
            <a:spLocks noGrp="1"/>
          </p:cNvSpPr>
          <p:nvPr>
            <p:ph type="pic" idx="13"/>
          </p:nvPr>
        </p:nvSpPr>
        <p:spPr>
          <a:xfrm>
            <a:off x="4572000" y="152400"/>
            <a:ext cx="4419600" cy="6553200"/>
          </a:xfrm>
          <a:prstGeom prst="rect">
            <a:avLst/>
          </a:prstGeom>
        </p:spPr>
        <p:txBody>
          <a:bodyPr lIns="91439" rIns="91439">
            <a:noAutofit/>
          </a:bodyPr>
          <a:lstStyle/>
          <a:p>
            <a:endParaRPr/>
          </a:p>
        </p:txBody>
      </p:sp>
      <p:sp>
        <p:nvSpPr>
          <p:cNvPr id="297"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298" name="Nivel de texto 1…"/>
          <p:cNvSpPr txBox="1">
            <a:spLocks noGrp="1"/>
          </p:cNvSpPr>
          <p:nvPr>
            <p:ph type="body" sz="half" idx="1"/>
          </p:nvPr>
        </p:nvSpPr>
        <p:spPr>
          <a:xfrm>
            <a:off x="685800" y="2057400"/>
            <a:ext cx="3657600" cy="41148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299" name="Texto del título"/>
          <p:cNvSpPr txBox="1">
            <a:spLocks noGrp="1"/>
          </p:cNvSpPr>
          <p:nvPr>
            <p:ph type="title"/>
          </p:nvPr>
        </p:nvSpPr>
        <p:spPr>
          <a:xfrm>
            <a:off x="685801" y="1524046"/>
            <a:ext cx="3657297" cy="274050"/>
          </a:xfrm>
          <a:prstGeom prst="rect">
            <a:avLst/>
          </a:prstGeom>
        </p:spPr>
        <p:txBody>
          <a:bodyPr/>
          <a:lstStyle>
            <a:lvl1pPr>
              <a:defRPr>
                <a:solidFill>
                  <a:schemeClr val="accent6"/>
                </a:solidFill>
              </a:defRPr>
            </a:lvl1pPr>
          </a:lstStyle>
          <a:p>
            <a:r>
              <a:t>Texto del título</a:t>
            </a:r>
          </a:p>
        </p:txBody>
      </p:sp>
      <p:sp>
        <p:nvSpPr>
          <p:cNvPr id="300" name="Text Placeholder 4"/>
          <p:cNvSpPr>
            <a:spLocks noGrp="1"/>
          </p:cNvSpPr>
          <p:nvPr>
            <p:ph type="body" sz="quarter" idx="14"/>
          </p:nvPr>
        </p:nvSpPr>
        <p:spPr>
          <a:xfrm rot="16200000">
            <a:off x="7527666" y="14582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ue/White Title + Left Photo">
    <p:bg>
      <p:bgPr>
        <a:solidFill>
          <a:srgbClr val="FFFFFF"/>
        </a:solidFill>
        <a:effectLst/>
      </p:bgPr>
    </p:bg>
    <p:spTree>
      <p:nvGrpSpPr>
        <p:cNvPr id="1" name=""/>
        <p:cNvGrpSpPr/>
        <p:nvPr/>
      </p:nvGrpSpPr>
      <p:grpSpPr>
        <a:xfrm>
          <a:off x="0" y="0"/>
          <a:ext cx="0" cy="0"/>
          <a:chOff x="0" y="0"/>
          <a:chExt cx="0" cy="0"/>
        </a:xfrm>
      </p:grpSpPr>
      <p:sp>
        <p:nvSpPr>
          <p:cNvPr id="307" name="Picture Placeholder 3"/>
          <p:cNvSpPr>
            <a:spLocks noGrp="1"/>
          </p:cNvSpPr>
          <p:nvPr>
            <p:ph type="pic" idx="13"/>
          </p:nvPr>
        </p:nvSpPr>
        <p:spPr>
          <a:xfrm>
            <a:off x="152400" y="152400"/>
            <a:ext cx="4419600" cy="6553200"/>
          </a:xfrm>
          <a:prstGeom prst="rect">
            <a:avLst/>
          </a:prstGeom>
        </p:spPr>
        <p:txBody>
          <a:bodyPr lIns="91439" rIns="91439">
            <a:noAutofit/>
          </a:bodyPr>
          <a:lstStyle/>
          <a:p>
            <a:endParaRPr/>
          </a:p>
        </p:txBody>
      </p:sp>
      <p:sp>
        <p:nvSpPr>
          <p:cNvPr id="30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309" name="Nivel de texto 1…"/>
          <p:cNvSpPr txBox="1">
            <a:spLocks noGrp="1"/>
          </p:cNvSpPr>
          <p:nvPr>
            <p:ph type="body" sz="quarter" idx="1"/>
          </p:nvPr>
        </p:nvSpPr>
        <p:spPr>
          <a:xfrm rot="16200000">
            <a:off x="3108067" y="14582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310" name="Texto del título"/>
          <p:cNvSpPr txBox="1">
            <a:spLocks noGrp="1"/>
          </p:cNvSpPr>
          <p:nvPr>
            <p:ph type="title"/>
          </p:nvPr>
        </p:nvSpPr>
        <p:spPr>
          <a:xfrm>
            <a:off x="4877103" y="3311831"/>
            <a:ext cx="3885897" cy="274050"/>
          </a:xfrm>
          <a:prstGeom prst="rect">
            <a:avLst/>
          </a:prstGeom>
        </p:spPr>
        <p:txBody>
          <a:bodyPr anchor="ctr"/>
          <a:lstStyle>
            <a:lvl1pPr>
              <a:defRPr>
                <a:solidFill>
                  <a:schemeClr val="accent6"/>
                </a:solidFill>
              </a:defRPr>
            </a:lvl1pPr>
          </a:lstStyle>
          <a:p>
            <a:r>
              <a:t>Texto del título</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Red/Gray 1 Content">
    <p:spTree>
      <p:nvGrpSpPr>
        <p:cNvPr id="1" name=""/>
        <p:cNvGrpSpPr/>
        <p:nvPr/>
      </p:nvGrpSpPr>
      <p:grpSpPr>
        <a:xfrm>
          <a:off x="0" y="0"/>
          <a:ext cx="0" cy="0"/>
          <a:chOff x="0" y="0"/>
          <a:chExt cx="0" cy="0"/>
        </a:xfrm>
      </p:grpSpPr>
      <p:sp>
        <p:nvSpPr>
          <p:cNvPr id="5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53"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Red/Gray 2 Content">
    <p:spTree>
      <p:nvGrpSpPr>
        <p:cNvPr id="1" name=""/>
        <p:cNvGrpSpPr/>
        <p:nvPr/>
      </p:nvGrpSpPr>
      <p:grpSpPr>
        <a:xfrm>
          <a:off x="0" y="0"/>
          <a:ext cx="0" cy="0"/>
          <a:chOff x="0" y="0"/>
          <a:chExt cx="0" cy="0"/>
        </a:xfrm>
      </p:grpSpPr>
      <p:sp>
        <p:nvSpPr>
          <p:cNvPr id="60" name="Nivel de texto 1…"/>
          <p:cNvSpPr txBox="1">
            <a:spLocks noGrp="1"/>
          </p:cNvSpPr>
          <p:nvPr>
            <p:ph type="body" sz="half" idx="1"/>
          </p:nvPr>
        </p:nvSpPr>
        <p:spPr>
          <a:xfrm>
            <a:off x="686104" y="1600200"/>
            <a:ext cx="3809697"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61"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62"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Gray 3 Content">
    <p:spTree>
      <p:nvGrpSpPr>
        <p:cNvPr id="1" name=""/>
        <p:cNvGrpSpPr/>
        <p:nvPr/>
      </p:nvGrpSpPr>
      <p:grpSpPr>
        <a:xfrm>
          <a:off x="0" y="0"/>
          <a:ext cx="0" cy="0"/>
          <a:chOff x="0" y="0"/>
          <a:chExt cx="0" cy="0"/>
        </a:xfrm>
      </p:grpSpPr>
      <p:sp>
        <p:nvSpPr>
          <p:cNvPr id="69" name="Nivel de texto 1…"/>
          <p:cNvSpPr txBox="1">
            <a:spLocks noGrp="1"/>
          </p:cNvSpPr>
          <p:nvPr>
            <p:ph type="body" sz="quarter" idx="1"/>
          </p:nvPr>
        </p:nvSpPr>
        <p:spPr>
          <a:xfrm>
            <a:off x="686104" y="1600200"/>
            <a:ext cx="2514296" cy="45720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marL="562124" indent="-129481">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xfrm>
            <a:off x="8862060" y="6558915"/>
            <a:ext cx="129540" cy="127001"/>
          </a:xfrm>
          <a:prstGeom prst="rect">
            <a:avLst/>
          </a:prstGeom>
        </p:spPr>
        <p:txBody>
          <a:bodyPr/>
          <a:lstStyle/>
          <a:p>
            <a:fld id="{86CB4B4D-7CA3-9044-876B-883B54F8677D}" type="slidenum">
              <a:t>‹Nº›</a:t>
            </a:fld>
            <a:endParaRPr/>
          </a:p>
        </p:txBody>
      </p:sp>
      <p:sp>
        <p:nvSpPr>
          <p:cNvPr id="71"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Red/Gray 1 Content + Bottom Photo">
    <p:spTree>
      <p:nvGrpSpPr>
        <p:cNvPr id="1" name=""/>
        <p:cNvGrpSpPr/>
        <p:nvPr/>
      </p:nvGrpSpPr>
      <p:grpSpPr>
        <a:xfrm>
          <a:off x="0" y="0"/>
          <a:ext cx="0" cy="0"/>
          <a:chOff x="0" y="0"/>
          <a:chExt cx="0" cy="0"/>
        </a:xfrm>
      </p:grpSpPr>
      <p:sp>
        <p:nvSpPr>
          <p:cNvPr id="78" name="Picture Placeholder 3"/>
          <p:cNvSpPr>
            <a:spLocks noGrp="1"/>
          </p:cNvSpPr>
          <p:nvPr>
            <p:ph type="pic" idx="13"/>
          </p:nvPr>
        </p:nvSpPr>
        <p:spPr>
          <a:xfrm>
            <a:off x="152400" y="3429000"/>
            <a:ext cx="8839200" cy="3276600"/>
          </a:xfrm>
          <a:prstGeom prst="rect">
            <a:avLst/>
          </a:prstGeom>
        </p:spPr>
        <p:txBody>
          <a:bodyPr lIns="91439" rIns="91439">
            <a:noAutofit/>
          </a:bodyPr>
          <a:lstStyle/>
          <a:p>
            <a:endParaRPr/>
          </a:p>
        </p:txBody>
      </p:sp>
      <p:sp>
        <p:nvSpPr>
          <p:cNvPr id="79" name="Nivel de texto 1…"/>
          <p:cNvSpPr txBox="1">
            <a:spLocks noGrp="1"/>
          </p:cNvSpPr>
          <p:nvPr>
            <p:ph type="body" sz="quarter" idx="1"/>
          </p:nvPr>
        </p:nvSpPr>
        <p:spPr>
          <a:xfrm>
            <a:off x="685800" y="1600200"/>
            <a:ext cx="7772400" cy="160020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80"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81" name="Texto del título"/>
          <p:cNvSpPr txBox="1">
            <a:spLocks noGrp="1"/>
          </p:cNvSpPr>
          <p:nvPr>
            <p:ph type="title"/>
          </p:nvPr>
        </p:nvSpPr>
        <p:spPr>
          <a:prstGeom prst="rect">
            <a:avLst/>
          </a:prstGeom>
        </p:spPr>
        <p:txBody>
          <a:bodyPr/>
          <a:lstStyle/>
          <a:p>
            <a:r>
              <a:t>Texto del título</a:t>
            </a:r>
          </a:p>
        </p:txBody>
      </p:sp>
      <p:sp>
        <p:nvSpPr>
          <p:cNvPr id="82" name="Text Placeholder 4"/>
          <p:cNvSpPr>
            <a:spLocks noGrp="1"/>
          </p:cNvSpPr>
          <p:nvPr>
            <p:ph type="body" sz="quarter" idx="14"/>
          </p:nvPr>
        </p:nvSpPr>
        <p:spPr>
          <a:xfrm rot="16200000">
            <a:off x="7527666" y="47348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Red/Gray 1 Content + Right Photo">
    <p:spTree>
      <p:nvGrpSpPr>
        <p:cNvPr id="1" name=""/>
        <p:cNvGrpSpPr/>
        <p:nvPr/>
      </p:nvGrpSpPr>
      <p:grpSpPr>
        <a:xfrm>
          <a:off x="0" y="0"/>
          <a:ext cx="0" cy="0"/>
          <a:chOff x="0" y="0"/>
          <a:chExt cx="0" cy="0"/>
        </a:xfrm>
      </p:grpSpPr>
      <p:sp>
        <p:nvSpPr>
          <p:cNvPr id="89" name="Picture Placeholder 3"/>
          <p:cNvSpPr>
            <a:spLocks noGrp="1"/>
          </p:cNvSpPr>
          <p:nvPr>
            <p:ph type="pic" idx="13"/>
          </p:nvPr>
        </p:nvSpPr>
        <p:spPr>
          <a:xfrm>
            <a:off x="4572000" y="152400"/>
            <a:ext cx="4419600" cy="6553200"/>
          </a:xfrm>
          <a:prstGeom prst="rect">
            <a:avLst/>
          </a:prstGeom>
        </p:spPr>
        <p:txBody>
          <a:bodyPr lIns="91439" rIns="91439">
            <a:noAutofit/>
          </a:bodyPr>
          <a:lstStyle/>
          <a:p>
            <a:endParaRPr/>
          </a:p>
        </p:txBody>
      </p:sp>
      <p:sp>
        <p:nvSpPr>
          <p:cNvPr id="90"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
        <p:nvSpPr>
          <p:cNvPr id="91" name="Nivel de texto 1…"/>
          <p:cNvSpPr txBox="1">
            <a:spLocks noGrp="1"/>
          </p:cNvSpPr>
          <p:nvPr>
            <p:ph type="body" sz="half" idx="1"/>
          </p:nvPr>
        </p:nvSpPr>
        <p:spPr>
          <a:xfrm>
            <a:off x="685800" y="2057401"/>
            <a:ext cx="3657600" cy="4114800"/>
          </a:xfrm>
          <a:prstGeom prst="rect">
            <a:avLst/>
          </a:prstGeom>
        </p:spPr>
        <p:txBody>
          <a:bodyPr/>
          <a:lstStyle>
            <a:lvl1pPr>
              <a:defRPr>
                <a:solidFill>
                  <a:schemeClr val="accent3"/>
                </a:solidFill>
              </a:defRPr>
            </a:lvl1pPr>
            <a:lvl2pPr marL="302526" indent="-110984">
              <a:defRPr>
                <a:solidFill>
                  <a:schemeClr val="accent3"/>
                </a:solidFill>
              </a:defRPr>
            </a:lvl2pPr>
            <a:lvl3pPr marL="418133" indent="-129481">
              <a:defRPr>
                <a:solidFill>
                  <a:schemeClr val="accent3"/>
                </a:solidFill>
              </a:defRPr>
            </a:lvl3pPr>
            <a:lvl4pPr marL="542210" indent="-156448">
              <a:defRPr>
                <a:solidFill>
                  <a:schemeClr val="accent3"/>
                </a:solidFill>
              </a:defRPr>
            </a:lvl4pPr>
            <a:lvl5pPr>
              <a:defRPr>
                <a:solidFill>
                  <a:schemeClr val="accent3"/>
                </a:solidFill>
              </a:defRPr>
            </a:lvl5pPr>
          </a:lstStyle>
          <a:p>
            <a:r>
              <a:t>Nivel de texto 1</a:t>
            </a:r>
          </a:p>
          <a:p>
            <a:pPr lvl="1"/>
            <a:r>
              <a:t>Nivel de texto 2</a:t>
            </a:r>
          </a:p>
          <a:p>
            <a:pPr lvl="2"/>
            <a:r>
              <a:t>Nivel de texto 3</a:t>
            </a:r>
          </a:p>
          <a:p>
            <a:pPr lvl="3"/>
            <a:r>
              <a:t>Nivel de texto 4</a:t>
            </a:r>
          </a:p>
          <a:p>
            <a:pPr lvl="4"/>
            <a:r>
              <a:t>Nivel de texto 5</a:t>
            </a:r>
          </a:p>
        </p:txBody>
      </p:sp>
      <p:sp>
        <p:nvSpPr>
          <p:cNvPr id="92" name="Texto del título"/>
          <p:cNvSpPr txBox="1">
            <a:spLocks noGrp="1"/>
          </p:cNvSpPr>
          <p:nvPr>
            <p:ph type="title"/>
          </p:nvPr>
        </p:nvSpPr>
        <p:spPr>
          <a:xfrm>
            <a:off x="685801" y="1524046"/>
            <a:ext cx="3657297" cy="274050"/>
          </a:xfrm>
          <a:prstGeom prst="rect">
            <a:avLst/>
          </a:prstGeom>
        </p:spPr>
        <p:txBody>
          <a:bodyPr/>
          <a:lstStyle/>
          <a:p>
            <a:r>
              <a:t>Texto del título</a:t>
            </a:r>
          </a:p>
        </p:txBody>
      </p:sp>
      <p:sp>
        <p:nvSpPr>
          <p:cNvPr id="93" name="Text Placeholder 4"/>
          <p:cNvSpPr>
            <a:spLocks noGrp="1"/>
          </p:cNvSpPr>
          <p:nvPr>
            <p:ph type="body" sz="quarter" idx="14"/>
          </p:nvPr>
        </p:nvSpPr>
        <p:spPr>
          <a:xfrm rot="16200000">
            <a:off x="7527666" y="1458279"/>
            <a:ext cx="2743201" cy="131447"/>
          </a:xfrm>
          <a:prstGeom prst="rect">
            <a:avLst/>
          </a:prstGeom>
        </p:spPr>
        <p:txBody>
          <a:bodyPr/>
          <a:lstStyle/>
          <a:p>
            <a:pPr marL="0" indent="0" algn="r">
              <a:buSzTx/>
              <a:buFontTx/>
              <a:buNone/>
              <a:defRPr sz="200">
                <a:solidFill>
                  <a:srgbClr val="FFFFFF"/>
                </a:solidFill>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Red/Gray Title Only">
    <p:spTree>
      <p:nvGrpSpPr>
        <p:cNvPr id="1" name=""/>
        <p:cNvGrpSpPr/>
        <p:nvPr/>
      </p:nvGrpSpPr>
      <p:grpSpPr>
        <a:xfrm>
          <a:off x="0" y="0"/>
          <a:ext cx="0" cy="0"/>
          <a:chOff x="0" y="0"/>
          <a:chExt cx="0" cy="0"/>
        </a:xfrm>
      </p:grpSpPr>
      <p:sp>
        <p:nvSpPr>
          <p:cNvPr id="100" name="Picture Placeholder 3"/>
          <p:cNvSpPr>
            <a:spLocks noGrp="1"/>
          </p:cNvSpPr>
          <p:nvPr>
            <p:ph type="pic" idx="13"/>
          </p:nvPr>
        </p:nvSpPr>
        <p:spPr>
          <a:xfrm>
            <a:off x="152400" y="152400"/>
            <a:ext cx="4419600" cy="6553200"/>
          </a:xfrm>
          <a:prstGeom prst="rect">
            <a:avLst/>
          </a:prstGeom>
        </p:spPr>
        <p:txBody>
          <a:bodyPr lIns="91439" rIns="91439">
            <a:noAutofit/>
          </a:bodyPr>
          <a:lstStyle/>
          <a:p>
            <a:endParaRPr/>
          </a:p>
        </p:txBody>
      </p:sp>
      <p:sp>
        <p:nvSpPr>
          <p:cNvPr id="10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02" name="Nivel de texto 1…"/>
          <p:cNvSpPr txBox="1">
            <a:spLocks noGrp="1"/>
          </p:cNvSpPr>
          <p:nvPr>
            <p:ph type="body" sz="quarter" idx="1"/>
          </p:nvPr>
        </p:nvSpPr>
        <p:spPr>
          <a:xfrm rot="16200000">
            <a:off x="3108067" y="1458279"/>
            <a:ext cx="2743201" cy="131447"/>
          </a:xfrm>
          <a:prstGeom prst="rect">
            <a:avLst/>
          </a:prstGeom>
        </p:spPr>
        <p:txBody>
          <a:bodyPr/>
          <a:lstStyle>
            <a:lvl1pPr marL="0" indent="0" algn="r">
              <a:buSzTx/>
              <a:buFontTx/>
              <a:buNone/>
              <a:defRPr sz="200">
                <a:solidFill>
                  <a:srgbClr val="FFFFFF"/>
                </a:solidFill>
              </a:defRPr>
            </a:lvl1pPr>
            <a:lvl2pPr marL="0" indent="97110" algn="r">
              <a:buSzTx/>
              <a:buFontTx/>
              <a:buNone/>
              <a:defRPr sz="200">
                <a:solidFill>
                  <a:srgbClr val="FFFFFF"/>
                </a:solidFill>
              </a:defRPr>
            </a:lvl2pPr>
            <a:lvl3pPr marL="0" indent="194221" algn="r">
              <a:buSzTx/>
              <a:buFontTx/>
              <a:buNone/>
              <a:defRPr sz="200">
                <a:solidFill>
                  <a:srgbClr val="FFFFFF"/>
                </a:solidFill>
              </a:defRPr>
            </a:lvl3pPr>
            <a:lvl4pPr marL="0" indent="288652" algn="r">
              <a:buSzTx/>
              <a:buFontTx/>
              <a:buNone/>
              <a:defRPr sz="200">
                <a:solidFill>
                  <a:srgbClr val="FFFFFF"/>
                </a:solidFill>
              </a:defRPr>
            </a:lvl4pPr>
            <a:lvl5pPr marL="0" indent="432643" algn="r">
              <a:buSzTx/>
              <a:buFontTx/>
              <a:buNone/>
              <a:defRPr sz="2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03" name="Texto del título"/>
          <p:cNvSpPr txBox="1">
            <a:spLocks noGrp="1"/>
          </p:cNvSpPr>
          <p:nvPr>
            <p:ph type="title"/>
          </p:nvPr>
        </p:nvSpPr>
        <p:spPr>
          <a:xfrm>
            <a:off x="4877103" y="3311831"/>
            <a:ext cx="3885897" cy="274050"/>
          </a:xfrm>
          <a:prstGeom prst="rect">
            <a:avLst/>
          </a:prstGeom>
        </p:spPr>
        <p:txBody>
          <a:bodyPr anchor="ctr"/>
          <a:lstStyle/>
          <a:p>
            <a:r>
              <a:t>Texto del título</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Red/White 1 Content">
    <p:bg>
      <p:bgPr>
        <a:solidFill>
          <a:srgbClr val="FFFFFF"/>
        </a:solidFill>
        <a:effectLst/>
      </p:bgPr>
    </p:bg>
    <p:spTree>
      <p:nvGrpSpPr>
        <p:cNvPr id="1" name=""/>
        <p:cNvGrpSpPr/>
        <p:nvPr/>
      </p:nvGrpSpPr>
      <p:grpSpPr>
        <a:xfrm>
          <a:off x="0" y="0"/>
          <a:ext cx="0" cy="0"/>
          <a:chOff x="0" y="0"/>
          <a:chExt cx="0" cy="0"/>
        </a:xfrm>
      </p:grpSpPr>
      <p:sp>
        <p:nvSpPr>
          <p:cNvPr id="110"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12" name="Texto del título"/>
          <p:cNvSpPr txBox="1">
            <a:spLocks noGrp="1"/>
          </p:cNvSpPr>
          <p:nvPr>
            <p:ph type="title"/>
          </p:nvPr>
        </p:nvSpPr>
        <p:spPr>
          <a:prstGeom prst="rect">
            <a:avLst/>
          </a:prstGeom>
        </p:spPr>
        <p:txBody>
          <a:bodyPr/>
          <a:lstStyle/>
          <a:p>
            <a:r>
              <a:t>Texto del título</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Frame 6"/>
          <p:cNvSpPr/>
          <p:nvPr/>
        </p:nvSpPr>
        <p:spPr>
          <a:xfrm>
            <a:off x="0" y="0"/>
            <a:ext cx="9144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360" y="480"/>
                </a:moveTo>
                <a:lnTo>
                  <a:pt x="360" y="21120"/>
                </a:lnTo>
                <a:lnTo>
                  <a:pt x="21240" y="21120"/>
                </a:lnTo>
                <a:lnTo>
                  <a:pt x="21240" y="480"/>
                </a:lnTo>
                <a:close/>
              </a:path>
            </a:pathLst>
          </a:custGeom>
          <a:solidFill>
            <a:srgbClr val="FFFFFF"/>
          </a:solidFill>
          <a:ln w="12700">
            <a:miter lim="400000"/>
          </a:ln>
        </p:spPr>
        <p:txBody>
          <a:bodyPr lIns="45719" rIns="45719" anchor="ctr"/>
          <a:lstStyle/>
          <a:p>
            <a:pPr algn="ctr">
              <a:defRPr sz="700">
                <a:solidFill>
                  <a:srgbClr val="FFFFFF"/>
                </a:solidFill>
              </a:defRPr>
            </a:pPr>
            <a:endParaRPr/>
          </a:p>
        </p:txBody>
      </p:sp>
      <p:sp>
        <p:nvSpPr>
          <p:cNvPr id="3" name="Nivel de texto 1…"/>
          <p:cNvSpPr txBox="1">
            <a:spLocks noGrp="1"/>
          </p:cNvSpPr>
          <p:nvPr>
            <p:ph type="body" idx="1"/>
          </p:nvPr>
        </p:nvSpPr>
        <p:spPr>
          <a:xfrm>
            <a:off x="685800" y="1600200"/>
            <a:ext cx="7772400" cy="457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862060" y="6549769"/>
            <a:ext cx="129540" cy="127001"/>
          </a:xfrm>
          <a:prstGeom prst="rect">
            <a:avLst/>
          </a:prstGeom>
          <a:ln w="12700">
            <a:miter lim="400000"/>
          </a:ln>
        </p:spPr>
        <p:txBody>
          <a:bodyPr wrap="none" lIns="45719" rIns="45719" anchor="ctr">
            <a:spAutoFit/>
          </a:bodyPr>
          <a:lstStyle>
            <a:lvl1pPr algn="r">
              <a:defRPr sz="200">
                <a:solidFill>
                  <a:schemeClr val="accent3"/>
                </a:solidFill>
              </a:defRPr>
            </a:lvl1pPr>
          </a:lstStyle>
          <a:p>
            <a:fld id="{86CB4B4D-7CA3-9044-876B-883B54F8677D}" type="slidenum">
              <a:t>‹Nº›</a:t>
            </a:fld>
            <a:endParaRPr/>
          </a:p>
        </p:txBody>
      </p:sp>
      <p:sp>
        <p:nvSpPr>
          <p:cNvPr id="5" name="Texto del título"/>
          <p:cNvSpPr txBox="1">
            <a:spLocks noGrp="1"/>
          </p:cNvSpPr>
          <p:nvPr>
            <p:ph type="title"/>
          </p:nvPr>
        </p:nvSpPr>
        <p:spPr>
          <a:xfrm>
            <a:off x="686104" y="1097552"/>
            <a:ext cx="7772401" cy="274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Texto del título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Lst>
  <p:transition spd="med"/>
  <p:txStyles>
    <p:titleStyle>
      <a:lvl1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1pPr>
      <a:lvl2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2pPr>
      <a:lvl3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3pPr>
      <a:lvl4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4pPr>
      <a:lvl5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5pPr>
      <a:lvl6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6pPr>
      <a:lvl7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7pPr>
      <a:lvl8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8pPr>
      <a:lvl9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9pPr>
    </p:titleStyle>
    <p:bodyStyle>
      <a:lvl1pPr marL="97110" marR="0" indent="-97110"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1pPr>
      <a:lvl2pPr marL="288652" marR="0" indent="-97111"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2pPr>
      <a:lvl3pPr marL="399636" marR="0" indent="-110984"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3pPr>
      <a:lvl4pPr marL="516135" marR="0" indent="-130373"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4pPr>
      <a:lvl5pPr marL="588020" marR="0" indent="-155377"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5pPr>
      <a:lvl6pPr marL="1060846" marR="0" indent="-96441"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6pPr>
      <a:lvl7pPr marL="1253728" marR="0" indent="-96441"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7pPr>
      <a:lvl8pPr marL="1446609" marR="0" indent="-96441"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8pPr>
      <a:lvl9pPr marL="1639491" marR="0" indent="-96441" algn="l" defTabSz="192880" rtl="0" latinLnBrk="0">
        <a:lnSpc>
          <a:spcPct val="100000"/>
        </a:lnSpc>
        <a:spcBef>
          <a:spcPts val="500"/>
        </a:spcBef>
        <a:spcAft>
          <a:spcPts val="0"/>
        </a:spcAft>
        <a:buClrTx/>
        <a:buSzPct val="100000"/>
        <a:buFont typeface="Arial"/>
        <a:buChar char="•"/>
        <a:tabLst/>
        <a:defRPr sz="800" b="0" i="0" u="none" strike="noStrike" cap="none" spc="0" baseline="0">
          <a:solidFill>
            <a:srgbClr val="635C5B"/>
          </a:solidFill>
          <a:uFillTx/>
          <a:latin typeface="Gill Sans MT"/>
          <a:ea typeface="Gill Sans MT"/>
          <a:cs typeface="Gill Sans MT"/>
          <a:sym typeface="Gill Sans MT"/>
        </a:defRPr>
      </a:lvl9pPr>
    </p:bodyStyle>
    <p:otherStyle>
      <a:lvl1pPr marL="0" marR="0" indent="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1pPr>
      <a:lvl2pPr marL="0" marR="0" indent="4572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2pPr>
      <a:lvl3pPr marL="0" marR="0" indent="9144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3pPr>
      <a:lvl4pPr marL="0" marR="0" indent="13716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4pPr>
      <a:lvl5pPr marL="0" marR="0" indent="18288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5pPr>
      <a:lvl6pPr marL="0" marR="0" indent="22860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6pPr>
      <a:lvl7pPr marL="0" marR="0" indent="27432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7pPr>
      <a:lvl8pPr marL="0" marR="0" indent="32004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8pPr>
      <a:lvl9pPr marL="0" marR="0" indent="3657600" algn="r" defTabSz="457200" rtl="0" latinLnBrk="0">
        <a:lnSpc>
          <a:spcPct val="100000"/>
        </a:lnSpc>
        <a:spcBef>
          <a:spcPts val="0"/>
        </a:spcBef>
        <a:spcAft>
          <a:spcPts val="0"/>
        </a:spcAft>
        <a:buClrTx/>
        <a:buSzTx/>
        <a:buFontTx/>
        <a:buNone/>
        <a:tabLst/>
        <a:defRPr sz="2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file:///Users/Lucia/Downloads/Dialnet-ComunicacionClimaYCulturaOrganizacionalParaLaGesti-5096761.pdf" TargetMode="External"/><Relationship Id="rId7" Type="http://schemas.openxmlformats.org/officeDocument/2006/relationships/image" Target="../media/image13.png"/><Relationship Id="rId2" Type="http://schemas.openxmlformats.org/officeDocument/2006/relationships/hyperlink" Target="http://scielo.sld.cu/pdf/aci/v20n4/aci041009.pdf" TargetMode="External"/><Relationship Id="rId1" Type="http://schemas.openxmlformats.org/officeDocument/2006/relationships/slideLayout" Target="../slideLayouts/slideLayout3.xml"/><Relationship Id="rId6" Type="http://schemas.openxmlformats.org/officeDocument/2006/relationships/hyperlink" Target="https://www.gob.mx/conavim/articulos/que-es-el-techo-de-cristal-y-que-pueden-hacer-las-empresas-para-impulsar-la-igualdad-de-genero?idiom=es" TargetMode="External"/><Relationship Id="rId5" Type="http://schemas.openxmlformats.org/officeDocument/2006/relationships/hyperlink" Target="https://concepto.de/cultura-organizacional/" TargetMode="External"/><Relationship Id="rId4" Type="http://schemas.openxmlformats.org/officeDocument/2006/relationships/hyperlink" Target="http://www.eumed.net/libros-gratis/2012a/1158/definicion_clima_organizacional.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concepto.de/cultura-organizacional/#ixzz69cB0GAD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lide Number Placeholder 3"/>
          <p:cNvSpPr txBox="1">
            <a:spLocks noGrp="1"/>
          </p:cNvSpPr>
          <p:nvPr>
            <p:ph type="sldNum" sz="quarter" idx="2"/>
          </p:nvPr>
        </p:nvSpPr>
        <p:spPr>
          <a:xfrm>
            <a:off x="8864599" y="6549769"/>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grpSp>
        <p:nvGrpSpPr>
          <p:cNvPr id="322" name="Picture 6"/>
          <p:cNvGrpSpPr/>
          <p:nvPr/>
        </p:nvGrpSpPr>
        <p:grpSpPr>
          <a:xfrm>
            <a:off x="450436" y="568664"/>
            <a:ext cx="2140364" cy="925710"/>
            <a:chOff x="0" y="0"/>
            <a:chExt cx="2140363" cy="925708"/>
          </a:xfrm>
        </p:grpSpPr>
        <p:sp>
          <p:nvSpPr>
            <p:cNvPr id="320" name="Rectángulo"/>
            <p:cNvSpPr/>
            <p:nvPr/>
          </p:nvSpPr>
          <p:spPr>
            <a:xfrm>
              <a:off x="0" y="0"/>
              <a:ext cx="2140364" cy="925709"/>
            </a:xfrm>
            <a:prstGeom prst="rect">
              <a:avLst/>
            </a:prstGeom>
            <a:solidFill>
              <a:schemeClr val="accent2"/>
            </a:solidFill>
            <a:ln w="12700" cap="flat">
              <a:noFill/>
              <a:miter lim="400000"/>
            </a:ln>
            <a:effectLst/>
          </p:spPr>
          <p:txBody>
            <a:bodyPr wrap="square" lIns="45719" tIns="45719" rIns="45719" bIns="45719" numCol="1" anchor="ctr">
              <a:noAutofit/>
            </a:bodyPr>
            <a:lstStyle/>
            <a:p>
              <a:endParaRPr/>
            </a:p>
          </p:txBody>
        </p:sp>
        <p:pic>
          <p:nvPicPr>
            <p:cNvPr id="321" name="image5.png" descr="image5.png"/>
            <p:cNvPicPr>
              <a:picLocks noChangeAspect="1"/>
            </p:cNvPicPr>
            <p:nvPr/>
          </p:nvPicPr>
          <p:blipFill>
            <a:blip r:embed="rId2"/>
            <a:stretch>
              <a:fillRect/>
            </a:stretch>
          </p:blipFill>
          <p:spPr>
            <a:xfrm>
              <a:off x="0" y="0"/>
              <a:ext cx="2140364" cy="925709"/>
            </a:xfrm>
            <a:prstGeom prst="rect">
              <a:avLst/>
            </a:prstGeom>
            <a:ln w="12700" cap="flat">
              <a:noFill/>
              <a:miter lim="400000"/>
            </a:ln>
            <a:effectLst/>
          </p:spPr>
        </p:pic>
      </p:grpSp>
      <p:sp>
        <p:nvSpPr>
          <p:cNvPr id="323" name="Título 2"/>
          <p:cNvSpPr txBox="1">
            <a:spLocks noGrp="1"/>
          </p:cNvSpPr>
          <p:nvPr>
            <p:ph type="title"/>
          </p:nvPr>
        </p:nvSpPr>
        <p:spPr>
          <a:xfrm>
            <a:off x="685800" y="2133600"/>
            <a:ext cx="8020878" cy="1600200"/>
          </a:xfrm>
          <a:prstGeom prst="rect">
            <a:avLst/>
          </a:prstGeom>
        </p:spPr>
        <p:txBody>
          <a:bodyPr>
            <a:normAutofit/>
          </a:bodyPr>
          <a:lstStyle/>
          <a:p>
            <a:pPr algn="ctr">
              <a:defRPr sz="1400" b="1"/>
            </a:pPr>
            <a:r>
              <a:rPr lang="es-ES" sz="2000" dirty="0"/>
              <a:t>CLIMA Y CULTURA ORGANIZACIONAL</a:t>
            </a:r>
            <a:endParaRPr sz="20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DC86D90-3DFE-254B-BF03-1798F3865BE8}"/>
              </a:ext>
            </a:extLst>
          </p:cNvPr>
          <p:cNvSpPr>
            <a:spLocks noGrp="1"/>
          </p:cNvSpPr>
          <p:nvPr>
            <p:ph type="body" idx="1"/>
          </p:nvPr>
        </p:nvSpPr>
        <p:spPr>
          <a:xfrm>
            <a:off x="685800" y="1741603"/>
            <a:ext cx="7772400" cy="4572000"/>
          </a:xfrm>
        </p:spPr>
        <p:txBody>
          <a:bodyPr>
            <a:normAutofit/>
          </a:bodyPr>
          <a:lstStyle/>
          <a:p>
            <a:r>
              <a:rPr lang="es-MX" sz="1400" dirty="0">
                <a:hlinkClick r:id="rId2"/>
              </a:rPr>
              <a:t>http://scielo.sld.cu/pdf/aci/v20n4/aci041009.pdf</a:t>
            </a:r>
            <a:endParaRPr lang="es-MX" sz="1400" dirty="0"/>
          </a:p>
          <a:p>
            <a:r>
              <a:rPr lang="es-MX" sz="1400" dirty="0">
                <a:hlinkClick r:id="rId3"/>
              </a:rPr>
              <a:t>file:///Users/Lucia/Downloads/Dialnet-ComunicacionClimaYCulturaOrganizacionalParaLaGesti-5096761.pdf</a:t>
            </a:r>
            <a:endParaRPr lang="es-MX" sz="1400" dirty="0"/>
          </a:p>
          <a:p>
            <a:r>
              <a:rPr lang="es-MX" sz="1400" dirty="0">
                <a:hlinkClick r:id="rId4"/>
              </a:rPr>
              <a:t>http://www.eumed.net/libros-gratis/2012a/1158/definicion_clima_organizacional.html</a:t>
            </a:r>
            <a:endParaRPr lang="es-MX" sz="1400" dirty="0"/>
          </a:p>
          <a:p>
            <a:r>
              <a:rPr lang="es-MX" sz="1400" dirty="0">
                <a:hlinkClick r:id="rId5"/>
              </a:rPr>
              <a:t>https://concepto.de/cultura-organizacional/</a:t>
            </a:r>
            <a:endParaRPr lang="es-MX" sz="1400" dirty="0"/>
          </a:p>
          <a:p>
            <a:r>
              <a:rPr lang="es-MX" sz="1400" dirty="0">
                <a:hlinkClick r:id="rId6"/>
              </a:rPr>
              <a:t>https://www.gob.mx/conavim/articulos/que-es-el-techo-de-cristal-y-que-pueden-hacer-las-empresas-para-impulsar-la-igualdad-de-genero?idiom=es</a:t>
            </a:r>
            <a:endParaRPr lang="es-MX" sz="1400" dirty="0"/>
          </a:p>
        </p:txBody>
      </p:sp>
      <p:sp>
        <p:nvSpPr>
          <p:cNvPr id="3" name="Título 2">
            <a:extLst>
              <a:ext uri="{FF2B5EF4-FFF2-40B4-BE49-F238E27FC236}">
                <a16:creationId xmlns:a16="http://schemas.microsoft.com/office/drawing/2014/main" id="{5FA46636-B611-5349-B8E2-F8DB591F23BF}"/>
              </a:ext>
            </a:extLst>
          </p:cNvPr>
          <p:cNvSpPr>
            <a:spLocks noGrp="1"/>
          </p:cNvSpPr>
          <p:nvPr>
            <p:ph type="title"/>
          </p:nvPr>
        </p:nvSpPr>
        <p:spPr/>
        <p:txBody>
          <a:bodyPr>
            <a:noAutofit/>
          </a:bodyPr>
          <a:lstStyle/>
          <a:p>
            <a:r>
              <a:rPr lang="es-MX" sz="2000" b="1" dirty="0"/>
              <a:t>FUENTES/ BIBLIOGRAFÍA COMPLEMENTARIA</a:t>
            </a:r>
          </a:p>
        </p:txBody>
      </p:sp>
      <p:pic>
        <p:nvPicPr>
          <p:cNvPr id="5" name="Gráfico 4" descr="Libros">
            <a:extLst>
              <a:ext uri="{FF2B5EF4-FFF2-40B4-BE49-F238E27FC236}">
                <a16:creationId xmlns:a16="http://schemas.microsoft.com/office/drawing/2014/main" id="{8581BF9E-0667-BD43-918F-53F6A2889F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3285" y="4425883"/>
            <a:ext cx="1974915" cy="1974915"/>
          </a:xfrm>
          <a:prstGeom prst="rect">
            <a:avLst/>
          </a:prstGeom>
        </p:spPr>
      </p:pic>
    </p:spTree>
    <p:extLst>
      <p:ext uri="{BB962C8B-B14F-4D97-AF65-F5344CB8AC3E}">
        <p14:creationId xmlns:p14="http://schemas.microsoft.com/office/powerpoint/2010/main" val="37812708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lide Number Placeholder 3"/>
          <p:cNvSpPr txBox="1">
            <a:spLocks noGrp="1"/>
          </p:cNvSpPr>
          <p:nvPr>
            <p:ph type="sldNum" sz="quarter" idx="2"/>
          </p:nvPr>
        </p:nvSpPr>
        <p:spPr>
          <a:xfrm>
            <a:off x="8864599" y="6549769"/>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grpSp>
        <p:nvGrpSpPr>
          <p:cNvPr id="351" name="Picture 6"/>
          <p:cNvGrpSpPr/>
          <p:nvPr/>
        </p:nvGrpSpPr>
        <p:grpSpPr>
          <a:xfrm>
            <a:off x="450436" y="568664"/>
            <a:ext cx="2140364" cy="925710"/>
            <a:chOff x="0" y="0"/>
            <a:chExt cx="2140363" cy="925708"/>
          </a:xfrm>
        </p:grpSpPr>
        <p:sp>
          <p:nvSpPr>
            <p:cNvPr id="349" name="Rectángulo"/>
            <p:cNvSpPr/>
            <p:nvPr/>
          </p:nvSpPr>
          <p:spPr>
            <a:xfrm>
              <a:off x="0" y="0"/>
              <a:ext cx="2140364" cy="925709"/>
            </a:xfrm>
            <a:prstGeom prst="rect">
              <a:avLst/>
            </a:prstGeom>
            <a:solidFill>
              <a:schemeClr val="accent2"/>
            </a:solidFill>
            <a:ln w="12700" cap="flat">
              <a:noFill/>
              <a:miter lim="400000"/>
            </a:ln>
            <a:effectLst/>
          </p:spPr>
          <p:txBody>
            <a:bodyPr wrap="square" lIns="45719" tIns="45719" rIns="45719" bIns="45719" numCol="1" anchor="ctr">
              <a:noAutofit/>
            </a:bodyPr>
            <a:lstStyle/>
            <a:p>
              <a:endParaRPr/>
            </a:p>
          </p:txBody>
        </p:sp>
        <p:pic>
          <p:nvPicPr>
            <p:cNvPr id="350" name="image5.png" descr="image5.png"/>
            <p:cNvPicPr>
              <a:picLocks noChangeAspect="1"/>
            </p:cNvPicPr>
            <p:nvPr/>
          </p:nvPicPr>
          <p:blipFill>
            <a:blip r:embed="rId2"/>
            <a:stretch>
              <a:fillRect/>
            </a:stretch>
          </p:blipFill>
          <p:spPr>
            <a:xfrm>
              <a:off x="0" y="0"/>
              <a:ext cx="2140364" cy="925709"/>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3F9767F-A6FD-794F-9984-5393C4214C70}"/>
              </a:ext>
            </a:extLst>
          </p:cNvPr>
          <p:cNvSpPr>
            <a:spLocks noGrp="1"/>
          </p:cNvSpPr>
          <p:nvPr>
            <p:ph type="title"/>
          </p:nvPr>
        </p:nvSpPr>
        <p:spPr>
          <a:xfrm>
            <a:off x="686104" y="556591"/>
            <a:ext cx="7772401" cy="815011"/>
          </a:xfrm>
        </p:spPr>
        <p:txBody>
          <a:bodyPr>
            <a:normAutofit/>
          </a:bodyPr>
          <a:lstStyle/>
          <a:p>
            <a:r>
              <a:rPr lang="es-MX" sz="2400" b="1" dirty="0"/>
              <a:t>AGENDA</a:t>
            </a:r>
          </a:p>
        </p:txBody>
      </p:sp>
      <p:sp>
        <p:nvSpPr>
          <p:cNvPr id="4" name="Título 3">
            <a:extLst>
              <a:ext uri="{FF2B5EF4-FFF2-40B4-BE49-F238E27FC236}">
                <a16:creationId xmlns:a16="http://schemas.microsoft.com/office/drawing/2014/main" id="{8EA81C96-B4EA-D64F-A153-089D7AF8DBE1}"/>
              </a:ext>
            </a:extLst>
          </p:cNvPr>
          <p:cNvSpPr txBox="1">
            <a:spLocks noGrp="1"/>
          </p:cNvSpPr>
          <p:nvPr>
            <p:ph type="body" idx="1"/>
          </p:nvPr>
        </p:nvSpPr>
        <p:spPr>
          <a:xfrm>
            <a:off x="686105" y="649356"/>
            <a:ext cx="7772400" cy="5615609"/>
          </a:xfrm>
          <a:prstGeom prst="rect">
            <a:avLst/>
          </a:prstGeom>
          <a:solidFill>
            <a:schemeClr val="accent1"/>
          </a:solidFill>
        </p:spPr>
        <p:txBody>
          <a:bodyPr>
            <a:normAutofit fontScale="90000" lnSpcReduction="20000"/>
          </a:bodyPr>
          <a:lstStyle/>
          <a:p>
            <a:pPr marL="0" indent="0" defTabSz="190952">
              <a:buNone/>
              <a:defRPr sz="1979" b="1"/>
            </a:pPr>
            <a:br>
              <a:rPr dirty="0">
                <a:solidFill>
                  <a:srgbClr val="FFFFFF"/>
                </a:solidFill>
              </a:rPr>
            </a:br>
            <a:endParaRPr lang="es-ES" dirty="0">
              <a:solidFill>
                <a:srgbClr val="FFFFFF"/>
              </a:solidFill>
            </a:endParaRPr>
          </a:p>
          <a:p>
            <a:pPr marL="191542" lvl="1" indent="0" defTabSz="190952">
              <a:buNone/>
              <a:defRPr sz="1979" b="1"/>
            </a:pPr>
            <a:r>
              <a:rPr lang="es-MX" dirty="0">
                <a:solidFill>
                  <a:srgbClr val="FFFFFF"/>
                </a:solidFill>
              </a:rPr>
              <a:t>ÍNDICE</a:t>
            </a:r>
            <a:endParaRPr lang="es-MX" sz="1200" dirty="0">
              <a:solidFill>
                <a:srgbClr val="FFFFFF"/>
              </a:solidFill>
            </a:endParaRPr>
          </a:p>
          <a:p>
            <a:pPr marL="490910" lvl="4" indent="0" defTabSz="190952">
              <a:buNone/>
              <a:defRPr sz="1979" b="1"/>
            </a:pPr>
            <a:br>
              <a:rPr b="0" dirty="0">
                <a:solidFill>
                  <a:srgbClr val="FFFFFF"/>
                </a:solidFill>
              </a:rPr>
            </a:br>
            <a:r>
              <a:rPr lang="es-ES" b="1" dirty="0">
                <a:solidFill>
                  <a:srgbClr val="FFFFFF"/>
                </a:solidFill>
              </a:rPr>
              <a:t>1</a:t>
            </a:r>
            <a:r>
              <a:rPr b="1" dirty="0">
                <a:solidFill>
                  <a:srgbClr val="FFFFFF"/>
                </a:solidFill>
              </a:rPr>
              <a:t>. </a:t>
            </a:r>
            <a:r>
              <a:rPr lang="es-ES" sz="2100" b="1" dirty="0">
                <a:solidFill>
                  <a:srgbClr val="FFFFFF"/>
                </a:solidFill>
              </a:rPr>
              <a:t>Definiciones clima organizacional</a:t>
            </a:r>
          </a:p>
          <a:p>
            <a:pPr marL="490910" lvl="4" indent="0" defTabSz="190952">
              <a:buNone/>
              <a:defRPr sz="1979" b="1"/>
            </a:pPr>
            <a:endParaRPr lang="es-ES" b="0" dirty="0">
              <a:solidFill>
                <a:srgbClr val="FFFFFF"/>
              </a:solidFill>
            </a:endParaRPr>
          </a:p>
          <a:p>
            <a:pPr marL="490910" lvl="4" indent="0" defTabSz="190952">
              <a:buNone/>
              <a:defRPr sz="1979" b="1"/>
            </a:pPr>
            <a:r>
              <a:rPr lang="es-ES" sz="2100" dirty="0">
                <a:solidFill>
                  <a:srgbClr val="FFFFFF"/>
                </a:solidFill>
              </a:rPr>
              <a:t>2. Definiciones cultura organizacional</a:t>
            </a:r>
          </a:p>
          <a:p>
            <a:pPr marL="490910" lvl="4" indent="0" defTabSz="190952">
              <a:buNone/>
              <a:defRPr sz="1979" b="1"/>
            </a:pPr>
            <a:endParaRPr lang="es-ES" dirty="0">
              <a:solidFill>
                <a:srgbClr val="FFFFFF"/>
              </a:solidFill>
            </a:endParaRPr>
          </a:p>
          <a:p>
            <a:pPr marL="490910" lvl="4" indent="0" defTabSz="190952">
              <a:buNone/>
              <a:defRPr sz="1979" b="1"/>
            </a:pPr>
            <a:r>
              <a:rPr lang="es-ES" dirty="0">
                <a:solidFill>
                  <a:srgbClr val="FFFFFF"/>
                </a:solidFill>
              </a:rPr>
              <a:t>3. Elementos que componen el clima organizacional.</a:t>
            </a:r>
          </a:p>
          <a:p>
            <a:pPr marL="490910" lvl="4" indent="0" defTabSz="190952">
              <a:buNone/>
              <a:defRPr sz="1979" b="1"/>
            </a:pPr>
            <a:endParaRPr lang="es-ES" dirty="0">
              <a:solidFill>
                <a:srgbClr val="FFFFFF"/>
              </a:solidFill>
            </a:endParaRPr>
          </a:p>
          <a:p>
            <a:pPr marL="490910" lvl="4" indent="0" defTabSz="190952">
              <a:buNone/>
              <a:defRPr sz="1979" b="1"/>
            </a:pPr>
            <a:r>
              <a:rPr lang="es-ES" dirty="0">
                <a:solidFill>
                  <a:srgbClr val="FFFFFF"/>
                </a:solidFill>
              </a:rPr>
              <a:t>4. Elementos que componen la cultura organizacional.</a:t>
            </a:r>
          </a:p>
          <a:p>
            <a:pPr marL="490910" lvl="4" indent="0" defTabSz="190952">
              <a:buNone/>
              <a:defRPr sz="1979" b="1"/>
            </a:pPr>
            <a:endParaRPr lang="es-ES" dirty="0">
              <a:solidFill>
                <a:srgbClr val="FFFFFF"/>
              </a:solidFill>
            </a:endParaRPr>
          </a:p>
          <a:p>
            <a:pPr marL="490910" lvl="4" indent="0" defTabSz="190952">
              <a:buNone/>
              <a:defRPr sz="1979" b="1"/>
            </a:pPr>
            <a:r>
              <a:rPr lang="es-ES" dirty="0">
                <a:solidFill>
                  <a:srgbClr val="FFFFFF"/>
                </a:solidFill>
              </a:rPr>
              <a:t>5. ¿Cómo reforzar la cultura y el clima laboral?</a:t>
            </a:r>
          </a:p>
          <a:p>
            <a:pPr marL="490910" lvl="4" indent="0" defTabSz="190952">
              <a:buNone/>
              <a:defRPr sz="1979" b="1"/>
            </a:pPr>
            <a:endParaRPr lang="es-ES" dirty="0">
              <a:solidFill>
                <a:srgbClr val="FFFFFF"/>
              </a:solidFill>
            </a:endParaRPr>
          </a:p>
          <a:p>
            <a:pPr marL="490910" lvl="4" indent="0" defTabSz="190952">
              <a:buNone/>
              <a:defRPr sz="1979" b="1"/>
            </a:pPr>
            <a:r>
              <a:rPr lang="es-ES" dirty="0">
                <a:solidFill>
                  <a:srgbClr val="FFFFFF"/>
                </a:solidFill>
              </a:rPr>
              <a:t>6. Rompiendo el techo de cristal</a:t>
            </a:r>
          </a:p>
          <a:p>
            <a:pPr marL="490910" lvl="4" indent="0" defTabSz="190952">
              <a:buNone/>
              <a:defRPr sz="1979" b="1"/>
            </a:pPr>
            <a:endParaRPr lang="es-ES" dirty="0">
              <a:solidFill>
                <a:srgbClr val="FFFFFF"/>
              </a:solidFill>
            </a:endParaRPr>
          </a:p>
          <a:p>
            <a:pPr marL="490910" lvl="4" indent="0" defTabSz="190952">
              <a:buNone/>
              <a:defRPr sz="1979" b="1"/>
            </a:pPr>
            <a:r>
              <a:rPr lang="es-ES" dirty="0">
                <a:solidFill>
                  <a:srgbClr val="FFFFFF"/>
                </a:solidFill>
              </a:rPr>
              <a:t>4. Bibliografía complementaria.</a:t>
            </a:r>
          </a:p>
          <a:p>
            <a:pPr marL="490910" lvl="4" indent="0" defTabSz="190952">
              <a:buNone/>
              <a:defRPr sz="1979" b="1"/>
            </a:pPr>
            <a:br>
              <a:rPr b="0" dirty="0">
                <a:solidFill>
                  <a:srgbClr val="FFFFFF"/>
                </a:solidFill>
              </a:rPr>
            </a:br>
            <a:endParaRPr b="0" dirty="0">
              <a:solidFill>
                <a:srgbClr val="FFFFFF"/>
              </a:solidFill>
            </a:endParaRPr>
          </a:p>
        </p:txBody>
      </p:sp>
    </p:spTree>
    <p:extLst>
      <p:ext uri="{BB962C8B-B14F-4D97-AF65-F5344CB8AC3E}">
        <p14:creationId xmlns:p14="http://schemas.microsoft.com/office/powerpoint/2010/main" val="29601549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8EF250F-66B5-0040-9251-074FB12D865C}"/>
              </a:ext>
            </a:extLst>
          </p:cNvPr>
          <p:cNvSpPr>
            <a:spLocks noGrp="1"/>
          </p:cNvSpPr>
          <p:nvPr>
            <p:ph type="title"/>
          </p:nvPr>
        </p:nvSpPr>
        <p:spPr/>
        <p:txBody>
          <a:bodyPr/>
          <a:lstStyle/>
          <a:p>
            <a:endParaRPr lang="es-MX"/>
          </a:p>
        </p:txBody>
      </p:sp>
      <p:sp>
        <p:nvSpPr>
          <p:cNvPr id="5" name="Título 1">
            <a:extLst>
              <a:ext uri="{FF2B5EF4-FFF2-40B4-BE49-F238E27FC236}">
                <a16:creationId xmlns:a16="http://schemas.microsoft.com/office/drawing/2014/main" id="{D7403423-5EF3-4F4C-9508-5AF7353CDFAA}"/>
              </a:ext>
            </a:extLst>
          </p:cNvPr>
          <p:cNvSpPr txBox="1">
            <a:spLocks/>
          </p:cNvSpPr>
          <p:nvPr/>
        </p:nvSpPr>
        <p:spPr>
          <a:xfrm>
            <a:off x="128192" y="5636871"/>
            <a:ext cx="8853762" cy="1070657"/>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1pPr>
            <a:lvl2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2pPr>
            <a:lvl3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3pPr>
            <a:lvl4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4pPr>
            <a:lvl5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5pPr>
            <a:lvl6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6pPr>
            <a:lvl7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7pPr>
            <a:lvl8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8pPr>
            <a:lvl9pPr marL="0" marR="0" indent="0" algn="l" defTabSz="192880" rtl="0" latinLnBrk="0">
              <a:lnSpc>
                <a:spcPct val="100000"/>
              </a:lnSpc>
              <a:spcBef>
                <a:spcPts val="0"/>
              </a:spcBef>
              <a:spcAft>
                <a:spcPts val="0"/>
              </a:spcAft>
              <a:buClrTx/>
              <a:buSzTx/>
              <a:buFontTx/>
              <a:buNone/>
              <a:tabLst/>
              <a:defRPr sz="1100" b="0" i="0" u="none" strike="noStrike" cap="none" spc="0" baseline="0">
                <a:solidFill>
                  <a:schemeClr val="accent2"/>
                </a:solidFill>
                <a:uFillTx/>
                <a:latin typeface="Gill Sans MT"/>
                <a:ea typeface="Gill Sans MT"/>
                <a:cs typeface="Gill Sans MT"/>
                <a:sym typeface="Gill Sans MT"/>
              </a:defRPr>
            </a:lvl9pPr>
          </a:lstStyle>
          <a:p>
            <a:pPr algn="ctr" hangingPunct="1"/>
            <a:r>
              <a:rPr lang="es-MX" sz="2000" i="1" dirty="0">
                <a:solidFill>
                  <a:schemeClr val="tx2">
                    <a:lumMod val="20000"/>
                    <a:lumOff val="80000"/>
                  </a:schemeClr>
                </a:solidFill>
              </a:rPr>
              <a:t>“El trabajo más productivo es el que sale de una persona contenta”</a:t>
            </a:r>
            <a:br>
              <a:rPr lang="es-MX" sz="2000" i="1" dirty="0">
                <a:solidFill>
                  <a:schemeClr val="tx2">
                    <a:lumMod val="20000"/>
                    <a:lumOff val="80000"/>
                  </a:schemeClr>
                </a:solidFill>
              </a:rPr>
            </a:br>
            <a:r>
              <a:rPr lang="es-MX" sz="2000" b="1" i="1" dirty="0">
                <a:solidFill>
                  <a:schemeClr val="tx2">
                    <a:lumMod val="20000"/>
                    <a:lumOff val="80000"/>
                  </a:schemeClr>
                </a:solidFill>
              </a:rPr>
              <a:t>Victor Pauchet</a:t>
            </a:r>
            <a:endParaRPr lang="es-MX" sz="1800" b="1" i="1" dirty="0">
              <a:solidFill>
                <a:schemeClr val="tx2">
                  <a:lumMod val="20000"/>
                  <a:lumOff val="80000"/>
                </a:schemeClr>
              </a:solidFill>
            </a:endParaRPr>
          </a:p>
          <a:p>
            <a:pPr algn="ctr" hangingPunct="1"/>
            <a:endParaRPr lang="es-MX" sz="800" b="1" i="1" dirty="0">
              <a:solidFill>
                <a:schemeClr val="tx2">
                  <a:lumMod val="20000"/>
                  <a:lumOff val="80000"/>
                </a:schemeClr>
              </a:solidFill>
            </a:endParaRPr>
          </a:p>
        </p:txBody>
      </p:sp>
      <p:pic>
        <p:nvPicPr>
          <p:cNvPr id="2" name="Imagen 1">
            <a:extLst>
              <a:ext uri="{FF2B5EF4-FFF2-40B4-BE49-F238E27FC236}">
                <a16:creationId xmlns:a16="http://schemas.microsoft.com/office/drawing/2014/main" id="{D1C0568D-CF90-8041-A63D-066B84160DD6}"/>
              </a:ext>
            </a:extLst>
          </p:cNvPr>
          <p:cNvPicPr>
            <a:picLocks noChangeAspect="1"/>
          </p:cNvPicPr>
          <p:nvPr/>
        </p:nvPicPr>
        <p:blipFill rotWithShape="1">
          <a:blip r:embed="rId2"/>
          <a:srcRect t="14376" b="7249"/>
          <a:stretch/>
        </p:blipFill>
        <p:spPr>
          <a:xfrm>
            <a:off x="128191" y="150472"/>
            <a:ext cx="8853763" cy="5609976"/>
          </a:xfrm>
          <a:prstGeom prst="rect">
            <a:avLst/>
          </a:prstGeom>
        </p:spPr>
      </p:pic>
    </p:spTree>
    <p:extLst>
      <p:ext uri="{BB962C8B-B14F-4D97-AF65-F5344CB8AC3E}">
        <p14:creationId xmlns:p14="http://schemas.microsoft.com/office/powerpoint/2010/main" val="13619780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A0C12D2D-897A-7648-809A-1C45F566A7FC}"/>
              </a:ext>
            </a:extLst>
          </p:cNvPr>
          <p:cNvPicPr>
            <a:picLocks noChangeAspect="1"/>
          </p:cNvPicPr>
          <p:nvPr/>
        </p:nvPicPr>
        <p:blipFill>
          <a:blip r:embed="rId2"/>
          <a:stretch>
            <a:fillRect/>
          </a:stretch>
        </p:blipFill>
        <p:spPr>
          <a:xfrm>
            <a:off x="824656" y="2702601"/>
            <a:ext cx="7555374" cy="3378812"/>
          </a:xfrm>
          <a:prstGeom prst="rect">
            <a:avLst/>
          </a:prstGeom>
        </p:spPr>
      </p:pic>
      <p:sp>
        <p:nvSpPr>
          <p:cNvPr id="3" name="Título 2">
            <a:extLst>
              <a:ext uri="{FF2B5EF4-FFF2-40B4-BE49-F238E27FC236}">
                <a16:creationId xmlns:a16="http://schemas.microsoft.com/office/drawing/2014/main" id="{D3854630-8A42-1F47-8E9F-3D079E2D6BB9}"/>
              </a:ext>
            </a:extLst>
          </p:cNvPr>
          <p:cNvSpPr>
            <a:spLocks noGrp="1"/>
          </p:cNvSpPr>
          <p:nvPr>
            <p:ph type="title"/>
          </p:nvPr>
        </p:nvSpPr>
        <p:spPr>
          <a:xfrm>
            <a:off x="685799" y="490393"/>
            <a:ext cx="7772401" cy="519702"/>
          </a:xfrm>
        </p:spPr>
        <p:txBody>
          <a:bodyPr>
            <a:noAutofit/>
          </a:bodyPr>
          <a:lstStyle/>
          <a:p>
            <a:r>
              <a:rPr lang="es-MX" sz="2000" b="1" dirty="0"/>
              <a:t>I. DEFINICIONES CLIMA ORGANIZACIONAL</a:t>
            </a:r>
          </a:p>
        </p:txBody>
      </p:sp>
      <p:sp>
        <p:nvSpPr>
          <p:cNvPr id="4" name="Rectángulo 3">
            <a:extLst>
              <a:ext uri="{FF2B5EF4-FFF2-40B4-BE49-F238E27FC236}">
                <a16:creationId xmlns:a16="http://schemas.microsoft.com/office/drawing/2014/main" id="{ED214252-5F88-444E-A616-0FE3A0832543}"/>
              </a:ext>
            </a:extLst>
          </p:cNvPr>
          <p:cNvSpPr/>
          <p:nvPr/>
        </p:nvSpPr>
        <p:spPr>
          <a:xfrm>
            <a:off x="726257" y="1371600"/>
            <a:ext cx="7729022" cy="969496"/>
          </a:xfrm>
          <a:prstGeom prst="rect">
            <a:avLst/>
          </a:prstGeom>
          <a:solidFill>
            <a:schemeClr val="accent1"/>
          </a:solidFill>
        </p:spPr>
        <p:txBody>
          <a:bodyPr wrap="square" anchor="ctr">
            <a:spAutoFit/>
          </a:bodyPr>
          <a:lstStyle/>
          <a:p>
            <a:pPr algn="ctr"/>
            <a:endParaRPr lang="es-MX" sz="400" dirty="0">
              <a:solidFill>
                <a:schemeClr val="tx2">
                  <a:lumMod val="20000"/>
                  <a:lumOff val="80000"/>
                </a:schemeClr>
              </a:solidFill>
            </a:endParaRPr>
          </a:p>
          <a:p>
            <a:pPr algn="just"/>
            <a:endParaRPr lang="es-MX" sz="100" dirty="0">
              <a:solidFill>
                <a:srgbClr val="FFFFFF"/>
              </a:solidFill>
            </a:endParaRPr>
          </a:p>
          <a:p>
            <a:pPr algn="ctr"/>
            <a:r>
              <a:rPr lang="es-MX" sz="1600" dirty="0">
                <a:solidFill>
                  <a:srgbClr val="FFFFFF"/>
                </a:solidFill>
              </a:rPr>
              <a:t>Percepciones compartidas por los miembros de una organización respecto al trabajo, el ambiente físico en que éste se da, las relaciones interpersonales que tienen lugar en torno a él y las diversas regulaciones formales que afectan dicho trabajo.</a:t>
            </a:r>
            <a:r>
              <a:rPr lang="es-MX" sz="1400" dirty="0">
                <a:solidFill>
                  <a:srgbClr val="FFFFFF"/>
                </a:solidFill>
              </a:rPr>
              <a:t> </a:t>
            </a:r>
            <a:r>
              <a:rPr lang="es-MX" sz="1600" b="1" dirty="0">
                <a:solidFill>
                  <a:srgbClr val="FFFFFF"/>
                </a:solidFill>
              </a:rPr>
              <a:t>Rodríguez, (1999) </a:t>
            </a:r>
          </a:p>
          <a:p>
            <a:pPr algn="just"/>
            <a:endParaRPr lang="es-MX" sz="400" b="1" dirty="0">
              <a:solidFill>
                <a:srgbClr val="FFFFFF"/>
              </a:solidFill>
            </a:endParaRPr>
          </a:p>
        </p:txBody>
      </p:sp>
      <p:sp>
        <p:nvSpPr>
          <p:cNvPr id="7" name="Marcador de texto 6">
            <a:extLst>
              <a:ext uri="{FF2B5EF4-FFF2-40B4-BE49-F238E27FC236}">
                <a16:creationId xmlns:a16="http://schemas.microsoft.com/office/drawing/2014/main" id="{D2289609-F43F-9A4F-A5ED-4CC4120194C8}"/>
              </a:ext>
            </a:extLst>
          </p:cNvPr>
          <p:cNvSpPr>
            <a:spLocks noGrp="1"/>
          </p:cNvSpPr>
          <p:nvPr>
            <p:ph type="body" idx="1"/>
          </p:nvPr>
        </p:nvSpPr>
        <p:spPr>
          <a:xfrm>
            <a:off x="1077851" y="3229336"/>
            <a:ext cx="7048983" cy="2257064"/>
          </a:xfrm>
          <a:solidFill>
            <a:srgbClr val="FFFFFF">
              <a:alpha val="72000"/>
            </a:srgbClr>
          </a:solidFill>
        </p:spPr>
        <p:txBody>
          <a:bodyPr>
            <a:normAutofit/>
          </a:bodyPr>
          <a:lstStyle/>
          <a:p>
            <a:pPr marL="0" indent="0" algn="ctr">
              <a:buNone/>
            </a:pPr>
            <a:endParaRPr lang="es-MX" sz="100" dirty="0">
              <a:solidFill>
                <a:schemeClr val="accent1"/>
              </a:solidFill>
            </a:endParaRPr>
          </a:p>
          <a:p>
            <a:pPr marL="0" indent="0" algn="ctr">
              <a:buNone/>
            </a:pPr>
            <a:endParaRPr lang="es-MX" sz="600" dirty="0">
              <a:solidFill>
                <a:schemeClr val="tx1">
                  <a:lumMod val="75000"/>
                  <a:lumOff val="25000"/>
                </a:schemeClr>
              </a:solidFill>
            </a:endParaRPr>
          </a:p>
          <a:p>
            <a:pPr marL="0" indent="0" algn="ctr">
              <a:buNone/>
            </a:pPr>
            <a:r>
              <a:rPr lang="es-MX" sz="1600" dirty="0">
                <a:solidFill>
                  <a:schemeClr val="tx1">
                    <a:lumMod val="75000"/>
                    <a:lumOff val="25000"/>
                  </a:schemeClr>
                </a:solidFill>
              </a:rPr>
              <a:t>Ambiente propio de la organización, producido y percibido por el individuo de acuerdo a las condiciones que encuentra en su proceso de interacción social y en la estructura organizacional, que se expresa por variables (objetivos, motivación, liderazgo, control, toma de decisiones, relaciones interpersonales y cooperación) que orientan su creencia, percepción, grado de participación y actitud; determinando su comportamiento,    satisfacción y nivel de eficiencia en el trabajo</a:t>
            </a:r>
            <a:r>
              <a:rPr lang="es-MX" dirty="0">
                <a:solidFill>
                  <a:schemeClr val="tx1">
                    <a:lumMod val="75000"/>
                    <a:lumOff val="25000"/>
                  </a:schemeClr>
                </a:solidFill>
              </a:rPr>
              <a:t>.</a:t>
            </a:r>
            <a:r>
              <a:rPr lang="es-MX" sz="1600" b="1" dirty="0">
                <a:solidFill>
                  <a:schemeClr val="tx1">
                    <a:lumMod val="75000"/>
                    <a:lumOff val="25000"/>
                  </a:schemeClr>
                </a:solidFill>
              </a:rPr>
              <a:t> Méndez Álvarez, (2006)</a:t>
            </a:r>
          </a:p>
          <a:p>
            <a:pPr marL="0" indent="0">
              <a:buNone/>
            </a:pPr>
            <a:endParaRPr lang="es-MX" sz="500" dirty="0">
              <a:solidFill>
                <a:schemeClr val="accent1"/>
              </a:solidFill>
            </a:endParaRPr>
          </a:p>
        </p:txBody>
      </p:sp>
    </p:spTree>
    <p:extLst>
      <p:ext uri="{BB962C8B-B14F-4D97-AF65-F5344CB8AC3E}">
        <p14:creationId xmlns:p14="http://schemas.microsoft.com/office/powerpoint/2010/main" val="2667815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5B2B4BE-112F-0D42-B19E-D5260DF8ACE7}"/>
              </a:ext>
            </a:extLst>
          </p:cNvPr>
          <p:cNvSpPr>
            <a:spLocks noGrp="1"/>
          </p:cNvSpPr>
          <p:nvPr>
            <p:ph type="title"/>
          </p:nvPr>
        </p:nvSpPr>
        <p:spPr>
          <a:xfrm>
            <a:off x="685800" y="854484"/>
            <a:ext cx="7772401" cy="274050"/>
          </a:xfrm>
        </p:spPr>
        <p:txBody>
          <a:bodyPr>
            <a:noAutofit/>
          </a:bodyPr>
          <a:lstStyle/>
          <a:p>
            <a:r>
              <a:rPr lang="es-MX" sz="2000" b="1" dirty="0"/>
              <a:t>2. DEFINICIONES CULTURA ORGANIZACIONAL</a:t>
            </a:r>
          </a:p>
        </p:txBody>
      </p:sp>
      <p:sp>
        <p:nvSpPr>
          <p:cNvPr id="7" name="Rectángulo 6">
            <a:extLst>
              <a:ext uri="{FF2B5EF4-FFF2-40B4-BE49-F238E27FC236}">
                <a16:creationId xmlns:a16="http://schemas.microsoft.com/office/drawing/2014/main" id="{15B46C3C-6A71-7743-8283-73AA31A32DC6}"/>
              </a:ext>
            </a:extLst>
          </p:cNvPr>
          <p:cNvSpPr/>
          <p:nvPr/>
        </p:nvSpPr>
        <p:spPr>
          <a:xfrm>
            <a:off x="734759" y="1434335"/>
            <a:ext cx="7905973" cy="584775"/>
          </a:xfrm>
          <a:prstGeom prst="rect">
            <a:avLst/>
          </a:prstGeom>
          <a:solidFill>
            <a:schemeClr val="accent1"/>
          </a:solidFill>
        </p:spPr>
        <p:txBody>
          <a:bodyPr wrap="square">
            <a:spAutoFit/>
          </a:bodyPr>
          <a:lstStyle/>
          <a:p>
            <a:pPr algn="ctr"/>
            <a:r>
              <a:rPr lang="es-MX" sz="1600" dirty="0">
                <a:solidFill>
                  <a:srgbClr val="FFFFFF"/>
                </a:solidFill>
              </a:rPr>
              <a:t>“Un modo de vida, un sistema de creencias y valores, una forma aceptada de interacción y relaciones típicas de determinada organización.” </a:t>
            </a:r>
            <a:r>
              <a:rPr lang="es-MX" sz="1600" b="1" dirty="0">
                <a:solidFill>
                  <a:srgbClr val="FFFFFF"/>
                </a:solidFill>
              </a:rPr>
              <a:t>Chiavenato (1989) </a:t>
            </a:r>
          </a:p>
        </p:txBody>
      </p:sp>
      <p:sp>
        <p:nvSpPr>
          <p:cNvPr id="11" name="Rectángulo 10">
            <a:extLst>
              <a:ext uri="{FF2B5EF4-FFF2-40B4-BE49-F238E27FC236}">
                <a16:creationId xmlns:a16="http://schemas.microsoft.com/office/drawing/2014/main" id="{12AC2A8D-CBEF-C849-A960-8758FC15840B}"/>
              </a:ext>
            </a:extLst>
          </p:cNvPr>
          <p:cNvSpPr/>
          <p:nvPr/>
        </p:nvSpPr>
        <p:spPr>
          <a:xfrm>
            <a:off x="943103" y="2610803"/>
            <a:ext cx="2945990" cy="3293209"/>
          </a:xfrm>
          <a:prstGeom prst="rect">
            <a:avLst/>
          </a:prstGeom>
          <a:solidFill>
            <a:srgbClr val="FFFFFF"/>
          </a:solidFill>
        </p:spPr>
        <p:txBody>
          <a:bodyPr wrap="square">
            <a:spAutoFit/>
          </a:bodyPr>
          <a:lstStyle/>
          <a:p>
            <a:pPr algn="ctr"/>
            <a:endParaRPr lang="es-MX" sz="1600" dirty="0">
              <a:solidFill>
                <a:schemeClr val="tx1">
                  <a:lumMod val="65000"/>
                  <a:lumOff val="35000"/>
                </a:schemeClr>
              </a:solidFill>
            </a:endParaRPr>
          </a:p>
          <a:p>
            <a:pPr algn="ctr"/>
            <a:r>
              <a:rPr lang="es-MX" sz="1600" dirty="0">
                <a:solidFill>
                  <a:schemeClr val="tx1">
                    <a:lumMod val="65000"/>
                    <a:lumOff val="35000"/>
                  </a:schemeClr>
                </a:solidFill>
              </a:rPr>
              <a:t>“La cultura … es el resultado de un proceso en el cual los miembros de la organización interactúan en la toma de decisiones para la solución de problemas inspirados en principios, valores, creencias, reglas y procedimientos que comparten y que poco a poco se han incorporado a la empresa.”</a:t>
            </a:r>
            <a:r>
              <a:rPr lang="es-MX" sz="1600" b="1" dirty="0">
                <a:solidFill>
                  <a:schemeClr val="tx1">
                    <a:lumMod val="65000"/>
                    <a:lumOff val="35000"/>
                  </a:schemeClr>
                </a:solidFill>
              </a:rPr>
              <a:t> </a:t>
            </a:r>
          </a:p>
          <a:p>
            <a:pPr algn="ctr"/>
            <a:r>
              <a:rPr lang="es-MX" sz="1600" b="1" dirty="0">
                <a:solidFill>
                  <a:schemeClr val="tx1">
                    <a:lumMod val="65000"/>
                    <a:lumOff val="35000"/>
                  </a:schemeClr>
                </a:solidFill>
              </a:rPr>
              <a:t>Serna (1997)</a:t>
            </a:r>
            <a:r>
              <a:rPr lang="es-MX" sz="1600" dirty="0">
                <a:solidFill>
                  <a:schemeClr val="tx1">
                    <a:lumMod val="65000"/>
                    <a:lumOff val="35000"/>
                  </a:schemeClr>
                </a:solidFill>
              </a:rPr>
              <a:t> </a:t>
            </a:r>
          </a:p>
          <a:p>
            <a:pPr algn="ctr"/>
            <a:endParaRPr lang="es-MX" sz="1600" dirty="0">
              <a:solidFill>
                <a:schemeClr val="tx1">
                  <a:lumMod val="65000"/>
                  <a:lumOff val="35000"/>
                </a:schemeClr>
              </a:solidFill>
            </a:endParaRPr>
          </a:p>
        </p:txBody>
      </p:sp>
      <p:pic>
        <p:nvPicPr>
          <p:cNvPr id="13" name="Imagen 12">
            <a:extLst>
              <a:ext uri="{FF2B5EF4-FFF2-40B4-BE49-F238E27FC236}">
                <a16:creationId xmlns:a16="http://schemas.microsoft.com/office/drawing/2014/main" id="{2E192F39-8502-9140-A725-868EABF1D4E1}"/>
              </a:ext>
            </a:extLst>
          </p:cNvPr>
          <p:cNvPicPr>
            <a:picLocks noChangeAspect="1"/>
          </p:cNvPicPr>
          <p:nvPr/>
        </p:nvPicPr>
        <p:blipFill rotWithShape="1">
          <a:blip r:embed="rId2"/>
          <a:srcRect l="22708" t="6585" r="18286" b="2670"/>
          <a:stretch/>
        </p:blipFill>
        <p:spPr>
          <a:xfrm>
            <a:off x="4155311" y="2324911"/>
            <a:ext cx="4045586" cy="4147885"/>
          </a:xfrm>
          <a:prstGeom prst="rect">
            <a:avLst/>
          </a:prstGeom>
        </p:spPr>
      </p:pic>
    </p:spTree>
    <p:extLst>
      <p:ext uri="{BB962C8B-B14F-4D97-AF65-F5344CB8AC3E}">
        <p14:creationId xmlns:p14="http://schemas.microsoft.com/office/powerpoint/2010/main" val="11581452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605DF0-0A74-744F-B484-893F3DFD7A22}"/>
              </a:ext>
            </a:extLst>
          </p:cNvPr>
          <p:cNvSpPr>
            <a:spLocks noGrp="1"/>
          </p:cNvSpPr>
          <p:nvPr>
            <p:ph type="body" idx="1"/>
          </p:nvPr>
        </p:nvSpPr>
        <p:spPr>
          <a:xfrm>
            <a:off x="640947" y="1491955"/>
            <a:ext cx="4093099" cy="4735224"/>
          </a:xfrm>
        </p:spPr>
        <p:txBody>
          <a:bodyPr>
            <a:normAutofit fontScale="92500" lnSpcReduction="10000"/>
          </a:bodyPr>
          <a:lstStyle/>
          <a:p>
            <a:pPr marL="342900" indent="-342900">
              <a:buAutoNum type="arabicPeriod"/>
            </a:pPr>
            <a:r>
              <a:rPr lang="es-MX" sz="1700" b="1" dirty="0">
                <a:solidFill>
                  <a:schemeClr val="tx1">
                    <a:lumMod val="65000"/>
                    <a:lumOff val="35000"/>
                  </a:schemeClr>
                </a:solidFill>
              </a:rPr>
              <a:t>Identidad de la organización: </a:t>
            </a:r>
            <a:r>
              <a:rPr lang="es-MX" sz="1700" dirty="0">
                <a:solidFill>
                  <a:schemeClr val="tx1">
                    <a:lumMod val="65000"/>
                    <a:lumOff val="35000"/>
                  </a:schemeClr>
                </a:solidFill>
              </a:rPr>
              <a:t>Misión, visión, valores, causa social que apoyan.</a:t>
            </a:r>
          </a:p>
          <a:p>
            <a:pPr marL="342900" indent="-342900">
              <a:buAutoNum type="arabicPeriod"/>
            </a:pPr>
            <a:endParaRPr lang="es-MX" sz="200" dirty="0">
              <a:solidFill>
                <a:schemeClr val="tx1">
                  <a:lumMod val="65000"/>
                  <a:lumOff val="35000"/>
                </a:schemeClr>
              </a:solidFill>
            </a:endParaRPr>
          </a:p>
          <a:p>
            <a:pPr marL="342900" indent="-342900">
              <a:buAutoNum type="arabicPeriod"/>
            </a:pPr>
            <a:r>
              <a:rPr lang="es-MX" sz="1700" b="1" dirty="0">
                <a:solidFill>
                  <a:schemeClr val="tx1">
                    <a:lumMod val="65000"/>
                    <a:lumOff val="35000"/>
                  </a:schemeClr>
                </a:solidFill>
              </a:rPr>
              <a:t>Sistemas de control:</a:t>
            </a:r>
            <a:r>
              <a:rPr lang="es-MX" sz="1700" dirty="0">
                <a:solidFill>
                  <a:schemeClr val="tx1">
                    <a:lumMod val="65000"/>
                    <a:lumOff val="35000"/>
                  </a:schemeClr>
                </a:solidFill>
              </a:rPr>
              <a:t> Procesos internos de gestión, control , reuniones.</a:t>
            </a:r>
          </a:p>
          <a:p>
            <a:pPr marL="342900" indent="-342900">
              <a:buAutoNum type="arabicPeriod"/>
            </a:pPr>
            <a:endParaRPr lang="es-MX" sz="200" dirty="0">
              <a:solidFill>
                <a:schemeClr val="tx1">
                  <a:lumMod val="65000"/>
                  <a:lumOff val="35000"/>
                </a:schemeClr>
              </a:solidFill>
            </a:endParaRPr>
          </a:p>
          <a:p>
            <a:pPr marL="342900" indent="-342900">
              <a:buAutoNum type="arabicPeriod"/>
            </a:pPr>
            <a:r>
              <a:rPr lang="es-MX" sz="1700" b="1" dirty="0">
                <a:solidFill>
                  <a:schemeClr val="tx1">
                    <a:lumMod val="65000"/>
                    <a:lumOff val="35000"/>
                  </a:schemeClr>
                </a:solidFill>
              </a:rPr>
              <a:t>Estilo de liderazgo: </a:t>
            </a:r>
            <a:r>
              <a:rPr lang="es-MX" sz="1700" dirty="0">
                <a:solidFill>
                  <a:schemeClr val="tx1">
                    <a:lumMod val="65000"/>
                    <a:lumOff val="35000"/>
                  </a:schemeClr>
                </a:solidFill>
              </a:rPr>
              <a:t>Estructura, relación con personal, espacio a la iniciativa.</a:t>
            </a:r>
          </a:p>
          <a:p>
            <a:pPr marL="342900" indent="-342900">
              <a:buAutoNum type="arabicPeriod"/>
            </a:pPr>
            <a:endParaRPr lang="es-MX" sz="200" b="1" dirty="0">
              <a:solidFill>
                <a:schemeClr val="tx1">
                  <a:lumMod val="65000"/>
                  <a:lumOff val="35000"/>
                </a:schemeClr>
              </a:solidFill>
            </a:endParaRPr>
          </a:p>
          <a:p>
            <a:pPr marL="342900" indent="-342900">
              <a:buAutoNum type="arabicPeriod"/>
            </a:pPr>
            <a:r>
              <a:rPr lang="es-MX" sz="1700" b="1" dirty="0">
                <a:solidFill>
                  <a:schemeClr val="tx1">
                    <a:lumMod val="65000"/>
                    <a:lumOff val="35000"/>
                  </a:schemeClr>
                </a:solidFill>
              </a:rPr>
              <a:t>Símbolos:</a:t>
            </a:r>
            <a:r>
              <a:rPr lang="es-MX" sz="1700" dirty="0">
                <a:solidFill>
                  <a:schemeClr val="tx1">
                    <a:lumMod val="65000"/>
                    <a:lumOff val="35000"/>
                  </a:schemeClr>
                </a:solidFill>
              </a:rPr>
              <a:t> Logotipos y diseños desde hojas membretadas, firmas electrónicas, etc.</a:t>
            </a:r>
          </a:p>
          <a:p>
            <a:pPr marL="342900" indent="-342900">
              <a:buAutoNum type="arabicPeriod"/>
            </a:pPr>
            <a:endParaRPr lang="es-MX" sz="200" b="1" dirty="0">
              <a:solidFill>
                <a:schemeClr val="tx1">
                  <a:lumMod val="65000"/>
                  <a:lumOff val="35000"/>
                </a:schemeClr>
              </a:solidFill>
            </a:endParaRPr>
          </a:p>
          <a:p>
            <a:pPr marL="342900" indent="-342900">
              <a:buAutoNum type="arabicPeriod"/>
            </a:pPr>
            <a:r>
              <a:rPr lang="es-MX" sz="1700" b="1" dirty="0">
                <a:solidFill>
                  <a:schemeClr val="tx1">
                    <a:lumMod val="65000"/>
                    <a:lumOff val="35000"/>
                  </a:schemeClr>
                </a:solidFill>
              </a:rPr>
              <a:t>Rituales y tradiciones: </a:t>
            </a:r>
            <a:r>
              <a:rPr lang="es-MX" sz="1700" dirty="0">
                <a:solidFill>
                  <a:schemeClr val="tx1">
                    <a:lumMod val="65000"/>
                    <a:lumOff val="35000"/>
                  </a:schemeClr>
                </a:solidFill>
              </a:rPr>
              <a:t>Lo más propio de la organización, celebraciones de fechas impotantes, actividades internas que se hacen año con año, etc.</a:t>
            </a:r>
          </a:p>
          <a:p>
            <a:pPr marL="342900" indent="-342900">
              <a:buAutoNum type="arabicPeriod"/>
            </a:pPr>
            <a:endParaRPr lang="es-MX" sz="200" dirty="0">
              <a:solidFill>
                <a:schemeClr val="tx1">
                  <a:lumMod val="65000"/>
                  <a:lumOff val="35000"/>
                </a:schemeClr>
              </a:solidFill>
            </a:endParaRPr>
          </a:p>
          <a:p>
            <a:pPr marL="342900" indent="-342900">
              <a:buAutoNum type="arabicPeriod"/>
            </a:pPr>
            <a:r>
              <a:rPr lang="es-MX" sz="1700" b="1" dirty="0">
                <a:solidFill>
                  <a:schemeClr val="tx1">
                    <a:lumMod val="65000"/>
                    <a:lumOff val="35000"/>
                  </a:schemeClr>
                </a:solidFill>
              </a:rPr>
              <a:t>Historias y anécdotas: </a:t>
            </a:r>
            <a:r>
              <a:rPr lang="es-MX" sz="1700" dirty="0">
                <a:solidFill>
                  <a:schemeClr val="tx1">
                    <a:lumMod val="65000"/>
                    <a:lumOff val="35000"/>
                  </a:schemeClr>
                </a:solidFill>
              </a:rPr>
              <a:t>Surgimiento de la organización: bases, crecimiento, impacto social, los relatos de personas beneficiadas, de vivencias internas, etc.</a:t>
            </a:r>
          </a:p>
          <a:p>
            <a:endParaRPr lang="es-MX" sz="400" dirty="0">
              <a:hlinkClick r:id="rId2"/>
            </a:endParaRPr>
          </a:p>
        </p:txBody>
      </p:sp>
      <p:sp>
        <p:nvSpPr>
          <p:cNvPr id="3" name="Título 2">
            <a:extLst>
              <a:ext uri="{FF2B5EF4-FFF2-40B4-BE49-F238E27FC236}">
                <a16:creationId xmlns:a16="http://schemas.microsoft.com/office/drawing/2014/main" id="{172D7B16-84D3-E140-A9CC-50177AE422AB}"/>
              </a:ext>
            </a:extLst>
          </p:cNvPr>
          <p:cNvSpPr>
            <a:spLocks noGrp="1"/>
          </p:cNvSpPr>
          <p:nvPr>
            <p:ph type="title"/>
          </p:nvPr>
        </p:nvSpPr>
        <p:spPr>
          <a:xfrm>
            <a:off x="640947" y="953095"/>
            <a:ext cx="7772401" cy="274050"/>
          </a:xfrm>
        </p:spPr>
        <p:txBody>
          <a:bodyPr>
            <a:noAutofit/>
          </a:bodyPr>
          <a:lstStyle/>
          <a:p>
            <a:r>
              <a:rPr lang="es-MX" sz="2000" b="1" dirty="0"/>
              <a:t>3. ELEMENTOS DE LA CULTURA ORGANIZACIONAL</a:t>
            </a:r>
          </a:p>
        </p:txBody>
      </p:sp>
      <p:pic>
        <p:nvPicPr>
          <p:cNvPr id="4" name="Imagen 3">
            <a:extLst>
              <a:ext uri="{FF2B5EF4-FFF2-40B4-BE49-F238E27FC236}">
                <a16:creationId xmlns:a16="http://schemas.microsoft.com/office/drawing/2014/main" id="{ACAF673A-28E5-5D44-B549-C7D8E1FDE11A}"/>
              </a:ext>
            </a:extLst>
          </p:cNvPr>
          <p:cNvPicPr>
            <a:picLocks noChangeAspect="1"/>
          </p:cNvPicPr>
          <p:nvPr/>
        </p:nvPicPr>
        <p:blipFill rotWithShape="1">
          <a:blip r:embed="rId3"/>
          <a:srcRect l="20054" r="7356"/>
          <a:stretch/>
        </p:blipFill>
        <p:spPr>
          <a:xfrm>
            <a:off x="4906219" y="1410932"/>
            <a:ext cx="3507129" cy="4493973"/>
          </a:xfrm>
          <a:prstGeom prst="rect">
            <a:avLst/>
          </a:prstGeom>
        </p:spPr>
      </p:pic>
    </p:spTree>
    <p:extLst>
      <p:ext uri="{BB962C8B-B14F-4D97-AF65-F5344CB8AC3E}">
        <p14:creationId xmlns:p14="http://schemas.microsoft.com/office/powerpoint/2010/main" val="16389990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605DF0-0A74-744F-B484-893F3DFD7A22}"/>
              </a:ext>
            </a:extLst>
          </p:cNvPr>
          <p:cNvSpPr>
            <a:spLocks noGrp="1"/>
          </p:cNvSpPr>
          <p:nvPr>
            <p:ph type="body" idx="1"/>
          </p:nvPr>
        </p:nvSpPr>
        <p:spPr>
          <a:xfrm>
            <a:off x="4294208" y="1624334"/>
            <a:ext cx="4336166" cy="4866141"/>
          </a:xfrm>
        </p:spPr>
        <p:txBody>
          <a:bodyPr>
            <a:normAutofit fontScale="92500" lnSpcReduction="20000"/>
          </a:bodyPr>
          <a:lstStyle/>
          <a:p>
            <a:pPr marL="342900" indent="-342900">
              <a:buAutoNum type="arabicPeriod"/>
            </a:pPr>
            <a:r>
              <a:rPr lang="es-MX" sz="1700" b="1" dirty="0">
                <a:solidFill>
                  <a:schemeClr val="tx1">
                    <a:lumMod val="65000"/>
                    <a:lumOff val="35000"/>
                  </a:schemeClr>
                </a:solidFill>
              </a:rPr>
              <a:t>Ambiente físico: </a:t>
            </a:r>
            <a:r>
              <a:rPr lang="es-MX" sz="1700" dirty="0">
                <a:solidFill>
                  <a:schemeClr val="tx1">
                    <a:lumMod val="65000"/>
                    <a:lumOff val="35000"/>
                  </a:schemeClr>
                </a:solidFill>
              </a:rPr>
              <a:t>Instalaciones, equipo y mobiliario, temperatura del lugar de trabajo, luminosidad, higiene, comodidades de acceso.</a:t>
            </a:r>
          </a:p>
          <a:p>
            <a:pPr marL="342900" indent="-342900">
              <a:buAutoNum type="arabicPeriod"/>
            </a:pPr>
            <a:endParaRPr lang="es-MX" sz="200" dirty="0">
              <a:solidFill>
                <a:schemeClr val="tx1">
                  <a:lumMod val="65000"/>
                  <a:lumOff val="35000"/>
                </a:schemeClr>
              </a:solidFill>
            </a:endParaRPr>
          </a:p>
          <a:p>
            <a:pPr marL="342900" indent="-342900" algn="just">
              <a:buAutoNum type="arabicPeriod"/>
            </a:pPr>
            <a:r>
              <a:rPr lang="es-MX" sz="1700" b="1" dirty="0">
                <a:solidFill>
                  <a:schemeClr val="tx1">
                    <a:lumMod val="65000"/>
                    <a:lumOff val="35000"/>
                  </a:schemeClr>
                </a:solidFill>
              </a:rPr>
              <a:t>Características estructurales:  </a:t>
            </a:r>
            <a:r>
              <a:rPr lang="es-MX" sz="1700" dirty="0">
                <a:solidFill>
                  <a:schemeClr val="tx1">
                    <a:lumMod val="65000"/>
                    <a:lumOff val="35000"/>
                  </a:schemeClr>
                </a:solidFill>
              </a:rPr>
              <a:t>Jerarquía, estilo de dirección y liderazgo.</a:t>
            </a:r>
          </a:p>
          <a:p>
            <a:pPr marL="342900" indent="-342900" algn="just">
              <a:buAutoNum type="arabicPeriod"/>
            </a:pPr>
            <a:endParaRPr lang="es-MX" sz="200" dirty="0">
              <a:solidFill>
                <a:schemeClr val="tx1">
                  <a:lumMod val="65000"/>
                  <a:lumOff val="35000"/>
                </a:schemeClr>
              </a:solidFill>
            </a:endParaRPr>
          </a:p>
          <a:p>
            <a:pPr marL="342900" indent="-342900" algn="just">
              <a:buAutoNum type="arabicPeriod"/>
            </a:pPr>
            <a:r>
              <a:rPr lang="es-MX" sz="1700" b="1" dirty="0">
                <a:solidFill>
                  <a:schemeClr val="tx1">
                    <a:lumMod val="65000"/>
                    <a:lumOff val="35000"/>
                  </a:schemeClr>
                </a:solidFill>
              </a:rPr>
              <a:t>Ambiente social: </a:t>
            </a:r>
            <a:r>
              <a:rPr lang="es-MX" sz="1700" dirty="0">
                <a:solidFill>
                  <a:schemeClr val="tx1">
                    <a:lumMod val="65000"/>
                    <a:lumOff val="35000"/>
                  </a:schemeClr>
                </a:solidFill>
              </a:rPr>
              <a:t>Relaciones interpersonales entre los colaboradores/ as, directivos, departamentos.</a:t>
            </a:r>
          </a:p>
          <a:p>
            <a:pPr marL="342900" indent="-342900" algn="just">
              <a:buAutoNum type="arabicPeriod"/>
            </a:pPr>
            <a:endParaRPr lang="es-MX" sz="200" dirty="0">
              <a:solidFill>
                <a:schemeClr val="tx1">
                  <a:lumMod val="65000"/>
                  <a:lumOff val="35000"/>
                </a:schemeClr>
              </a:solidFill>
            </a:endParaRPr>
          </a:p>
          <a:p>
            <a:pPr marL="342900" indent="-342900" algn="just">
              <a:buAutoNum type="arabicPeriod"/>
            </a:pPr>
            <a:r>
              <a:rPr lang="es-MX" sz="1700" b="1" dirty="0">
                <a:solidFill>
                  <a:schemeClr val="tx1">
                    <a:lumMod val="65000"/>
                    <a:lumOff val="35000"/>
                  </a:schemeClr>
                </a:solidFill>
              </a:rPr>
              <a:t>Características personales. </a:t>
            </a:r>
            <a:r>
              <a:rPr lang="es-MX" sz="1700" dirty="0">
                <a:solidFill>
                  <a:schemeClr val="tx1">
                    <a:lumMod val="65000"/>
                    <a:lumOff val="35000"/>
                  </a:schemeClr>
                </a:solidFill>
              </a:rPr>
              <a:t>Se incluyen aquí las expectativas de los empleados, actitudes, motivaciones, deseos, metas, etc.</a:t>
            </a:r>
          </a:p>
          <a:p>
            <a:pPr marL="342900" indent="-342900" algn="just">
              <a:buAutoNum type="arabicPeriod"/>
            </a:pPr>
            <a:endParaRPr lang="es-MX" sz="200" dirty="0">
              <a:solidFill>
                <a:schemeClr val="tx1">
                  <a:lumMod val="65000"/>
                  <a:lumOff val="35000"/>
                </a:schemeClr>
              </a:solidFill>
            </a:endParaRPr>
          </a:p>
          <a:p>
            <a:pPr marL="342900" indent="-342900" algn="just">
              <a:buAutoNum type="arabicPeriod"/>
            </a:pPr>
            <a:r>
              <a:rPr lang="es-MX" sz="1700" b="1" dirty="0">
                <a:solidFill>
                  <a:schemeClr val="tx1">
                    <a:lumMod val="65000"/>
                    <a:lumOff val="35000"/>
                  </a:schemeClr>
                </a:solidFill>
              </a:rPr>
              <a:t>Seguridad e integrid: </a:t>
            </a:r>
            <a:r>
              <a:rPr lang="es-MX" sz="1700" dirty="0">
                <a:solidFill>
                  <a:schemeClr val="tx1">
                    <a:lumMod val="65000"/>
                    <a:lumOff val="35000"/>
                  </a:schemeClr>
                </a:solidFill>
              </a:rPr>
              <a:t>Que la organización cuente con ambientes seguros, libres de cualquier tipo de discriminación, maltrato o acoso.</a:t>
            </a:r>
          </a:p>
          <a:p>
            <a:pPr marL="342900" indent="-342900" algn="just">
              <a:buAutoNum type="arabicPeriod"/>
            </a:pPr>
            <a:endParaRPr lang="es-MX" sz="200" dirty="0">
              <a:solidFill>
                <a:schemeClr val="tx1">
                  <a:lumMod val="65000"/>
                  <a:lumOff val="35000"/>
                </a:schemeClr>
              </a:solidFill>
            </a:endParaRPr>
          </a:p>
          <a:p>
            <a:pPr marL="342900" indent="-342900" algn="just">
              <a:buAutoNum type="arabicPeriod"/>
            </a:pPr>
            <a:r>
              <a:rPr lang="es-MX" sz="1700" b="1" dirty="0">
                <a:solidFill>
                  <a:schemeClr val="tx1">
                    <a:lumMod val="65000"/>
                    <a:lumOff val="35000"/>
                  </a:schemeClr>
                </a:solidFill>
              </a:rPr>
              <a:t>Motivación y compromiso: </a:t>
            </a:r>
            <a:r>
              <a:rPr lang="es-MX" sz="1700" dirty="0">
                <a:solidFill>
                  <a:schemeClr val="tx1">
                    <a:lumMod val="65000"/>
                    <a:lumOff val="35000"/>
                  </a:schemeClr>
                </a:solidFill>
              </a:rPr>
              <a:t>Presión laboral, carga de trabajo, prestaciones, balance vida personal y laboral, etc.</a:t>
            </a:r>
          </a:p>
        </p:txBody>
      </p:sp>
      <p:sp>
        <p:nvSpPr>
          <p:cNvPr id="3" name="Título 2">
            <a:extLst>
              <a:ext uri="{FF2B5EF4-FFF2-40B4-BE49-F238E27FC236}">
                <a16:creationId xmlns:a16="http://schemas.microsoft.com/office/drawing/2014/main" id="{172D7B16-84D3-E140-A9CC-50177AE422AB}"/>
              </a:ext>
            </a:extLst>
          </p:cNvPr>
          <p:cNvSpPr>
            <a:spLocks noGrp="1"/>
          </p:cNvSpPr>
          <p:nvPr>
            <p:ph type="title"/>
          </p:nvPr>
        </p:nvSpPr>
        <p:spPr>
          <a:xfrm>
            <a:off x="640947" y="953095"/>
            <a:ext cx="7772401" cy="274050"/>
          </a:xfrm>
        </p:spPr>
        <p:txBody>
          <a:bodyPr>
            <a:noAutofit/>
          </a:bodyPr>
          <a:lstStyle/>
          <a:p>
            <a:r>
              <a:rPr lang="es-MX" sz="2000" b="1" dirty="0"/>
              <a:t>4. ELEMENTOS DEL CLIMA ORGANIZACIONAL</a:t>
            </a:r>
          </a:p>
        </p:txBody>
      </p:sp>
      <p:pic>
        <p:nvPicPr>
          <p:cNvPr id="5" name="Imagen 4">
            <a:extLst>
              <a:ext uri="{FF2B5EF4-FFF2-40B4-BE49-F238E27FC236}">
                <a16:creationId xmlns:a16="http://schemas.microsoft.com/office/drawing/2014/main" id="{A2287E0E-B9F5-1243-96AB-9CF94D432229}"/>
              </a:ext>
            </a:extLst>
          </p:cNvPr>
          <p:cNvPicPr>
            <a:picLocks noChangeAspect="1"/>
          </p:cNvPicPr>
          <p:nvPr/>
        </p:nvPicPr>
        <p:blipFill rotWithShape="1">
          <a:blip r:embed="rId2"/>
          <a:srcRect l="32812" r="7503"/>
          <a:stretch/>
        </p:blipFill>
        <p:spPr>
          <a:xfrm>
            <a:off x="675672" y="1690856"/>
            <a:ext cx="3456491" cy="4455298"/>
          </a:xfrm>
          <a:prstGeom prst="rect">
            <a:avLst/>
          </a:prstGeom>
        </p:spPr>
      </p:pic>
    </p:spTree>
    <p:extLst>
      <p:ext uri="{BB962C8B-B14F-4D97-AF65-F5344CB8AC3E}">
        <p14:creationId xmlns:p14="http://schemas.microsoft.com/office/powerpoint/2010/main" val="34189564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B5962FC-5943-8847-9535-D022D8579407}"/>
              </a:ext>
            </a:extLst>
          </p:cNvPr>
          <p:cNvSpPr>
            <a:spLocks noGrp="1"/>
          </p:cNvSpPr>
          <p:nvPr>
            <p:ph type="body" idx="1"/>
          </p:nvPr>
        </p:nvSpPr>
        <p:spPr>
          <a:xfrm>
            <a:off x="824696" y="1704370"/>
            <a:ext cx="7772400" cy="4572000"/>
          </a:xfrm>
        </p:spPr>
        <p:txBody>
          <a:bodyPr>
            <a:normAutofit/>
          </a:bodyPr>
          <a:lstStyle/>
          <a:p>
            <a:pPr>
              <a:buFont typeface="Wingdings" pitchFamily="2" charset="2"/>
              <a:buChar char="ü"/>
            </a:pPr>
            <a:r>
              <a:rPr lang="es-MX" sz="1600" dirty="0"/>
              <a:t>Tener por escrito y visible la misión, visión, valores, historia de la organiación.</a:t>
            </a:r>
          </a:p>
          <a:p>
            <a:pPr>
              <a:buFont typeface="Wingdings" pitchFamily="2" charset="2"/>
              <a:buChar char="ü"/>
            </a:pPr>
            <a:endParaRPr lang="es-MX" sz="400" dirty="0"/>
          </a:p>
          <a:p>
            <a:pPr>
              <a:buFont typeface="Wingdings" pitchFamily="2" charset="2"/>
              <a:buChar char="ü"/>
            </a:pPr>
            <a:r>
              <a:rPr lang="es-MX" sz="1600" dirty="0"/>
              <a:t>Aifnar los procesos de inducción incluyendo temas de cultura, historia y asegurando la acogida de los compañeros a los nuevos colaboradores/as.</a:t>
            </a:r>
          </a:p>
          <a:p>
            <a:pPr marL="0" indent="0">
              <a:buNone/>
            </a:pPr>
            <a:endParaRPr lang="es-MX" sz="400" dirty="0"/>
          </a:p>
          <a:p>
            <a:pPr>
              <a:buFont typeface="Wingdings" pitchFamily="2" charset="2"/>
              <a:buChar char="ü"/>
            </a:pPr>
            <a:r>
              <a:rPr lang="es-MX" sz="1600" dirty="0"/>
              <a:t>Trabajar la comunicación organizacional con campañas para reforzar los valores.</a:t>
            </a:r>
          </a:p>
          <a:p>
            <a:pPr>
              <a:buFont typeface="Wingdings" pitchFamily="2" charset="2"/>
              <a:buChar char="ü"/>
            </a:pPr>
            <a:endParaRPr lang="es-MX" sz="400" dirty="0"/>
          </a:p>
          <a:p>
            <a:pPr>
              <a:buFont typeface="Wingdings" pitchFamily="2" charset="2"/>
              <a:buChar char="ü"/>
            </a:pPr>
            <a:r>
              <a:rPr lang="es-MX" sz="1600" dirty="0"/>
              <a:t>Ofrecer a los colaboradores/as prestaciones y beneficios atractivos que les mantengan satisechos y permitan el equilibrio de trabajo y vida familiar y personal.</a:t>
            </a:r>
          </a:p>
          <a:p>
            <a:pPr>
              <a:buFont typeface="Wingdings" pitchFamily="2" charset="2"/>
              <a:buChar char="ü"/>
            </a:pPr>
            <a:endParaRPr lang="es-MX" sz="400" dirty="0"/>
          </a:p>
          <a:p>
            <a:pPr>
              <a:buFont typeface="Wingdings" pitchFamily="2" charset="2"/>
              <a:buChar char="ü"/>
            </a:pPr>
            <a:r>
              <a:rPr lang="es-MX" sz="1600" dirty="0"/>
              <a:t>Promover relaciones sanas y un liderazgo positivo, la participación y trabajo en equipo.</a:t>
            </a:r>
          </a:p>
          <a:p>
            <a:pPr>
              <a:buFont typeface="Wingdings" pitchFamily="2" charset="2"/>
              <a:buChar char="ü"/>
            </a:pPr>
            <a:endParaRPr lang="es-MX" sz="400" dirty="0"/>
          </a:p>
          <a:p>
            <a:pPr>
              <a:buFont typeface="Wingdings" pitchFamily="2" charset="2"/>
              <a:buChar char="ü"/>
            </a:pPr>
            <a:r>
              <a:rPr lang="es-MX" sz="1600" dirty="0"/>
              <a:t>Definir estrategias de inclusión, género y ambientes seguros que den seguridad a la gente.</a:t>
            </a:r>
          </a:p>
          <a:p>
            <a:pPr>
              <a:buFont typeface="Wingdings" pitchFamily="2" charset="2"/>
              <a:buChar char="ü"/>
            </a:pPr>
            <a:endParaRPr lang="es-MX" sz="400" dirty="0"/>
          </a:p>
          <a:p>
            <a:pPr>
              <a:buFont typeface="Wingdings" pitchFamily="2" charset="2"/>
              <a:buChar char="ü"/>
            </a:pPr>
            <a:r>
              <a:rPr lang="es-MX" sz="1600" dirty="0"/>
              <a:t>Monitorear al menos una vez al año el clima llaboral a través de una encuesta. La encuesta deberá ser anónima. </a:t>
            </a:r>
            <a:r>
              <a:rPr lang="es-MX" sz="1600" dirty="0">
                <a:solidFill>
                  <a:srgbClr val="C00000"/>
                </a:solidFill>
              </a:rPr>
              <a:t>(ver formato anexo)</a:t>
            </a:r>
          </a:p>
          <a:p>
            <a:pPr>
              <a:buFont typeface="Wingdings" pitchFamily="2" charset="2"/>
              <a:buChar char="ü"/>
            </a:pPr>
            <a:endParaRPr lang="es-MX" sz="400" dirty="0">
              <a:solidFill>
                <a:srgbClr val="C00000"/>
              </a:solidFill>
            </a:endParaRPr>
          </a:p>
          <a:p>
            <a:pPr>
              <a:buFont typeface="Wingdings" pitchFamily="2" charset="2"/>
              <a:buChar char="ü"/>
            </a:pPr>
            <a:r>
              <a:rPr lang="es-MX" sz="1600" dirty="0"/>
              <a:t>Marcar en el calendario actividades de integración y convivencia que propicien las buenas relaciones y el sentido de pertenencia. </a:t>
            </a:r>
            <a:r>
              <a:rPr lang="es-MX" sz="1600" dirty="0">
                <a:solidFill>
                  <a:srgbClr val="C00000"/>
                </a:solidFill>
              </a:rPr>
              <a:t>(ver lista anexa)</a:t>
            </a:r>
          </a:p>
        </p:txBody>
      </p:sp>
      <p:sp>
        <p:nvSpPr>
          <p:cNvPr id="3" name="Título 2">
            <a:extLst>
              <a:ext uri="{FF2B5EF4-FFF2-40B4-BE49-F238E27FC236}">
                <a16:creationId xmlns:a16="http://schemas.microsoft.com/office/drawing/2014/main" id="{DA65D1A8-84B3-814F-86C3-4312E9BFE4DE}"/>
              </a:ext>
            </a:extLst>
          </p:cNvPr>
          <p:cNvSpPr>
            <a:spLocks noGrp="1"/>
          </p:cNvSpPr>
          <p:nvPr>
            <p:ph type="title"/>
          </p:nvPr>
        </p:nvSpPr>
        <p:spPr/>
        <p:txBody>
          <a:bodyPr>
            <a:noAutofit/>
          </a:bodyPr>
          <a:lstStyle/>
          <a:p>
            <a:r>
              <a:rPr lang="es-MX" sz="2000" b="1" dirty="0">
                <a:solidFill>
                  <a:srgbClr val="C00000"/>
                </a:solidFill>
              </a:rPr>
              <a:t>5. IDEAS PARA REFORZAR EL CLIMA Y LA CULTURA</a:t>
            </a:r>
          </a:p>
        </p:txBody>
      </p:sp>
      <p:pic>
        <p:nvPicPr>
          <p:cNvPr id="4" name="Imagen 3">
            <a:extLst>
              <a:ext uri="{FF2B5EF4-FFF2-40B4-BE49-F238E27FC236}">
                <a16:creationId xmlns:a16="http://schemas.microsoft.com/office/drawing/2014/main" id="{F5BBBDD6-4583-544E-8F8B-9D20740EF45A}"/>
              </a:ext>
            </a:extLst>
          </p:cNvPr>
          <p:cNvPicPr>
            <a:picLocks noChangeAspect="1"/>
          </p:cNvPicPr>
          <p:nvPr/>
        </p:nvPicPr>
        <p:blipFill rotWithShape="1">
          <a:blip r:embed="rId2">
            <a:alphaModFix amt="20000"/>
          </a:blip>
          <a:srcRect l="4313" r="4139"/>
          <a:stretch/>
        </p:blipFill>
        <p:spPr>
          <a:xfrm>
            <a:off x="546904" y="1579942"/>
            <a:ext cx="7960489" cy="4696428"/>
          </a:xfrm>
          <a:prstGeom prst="rect">
            <a:avLst/>
          </a:prstGeom>
        </p:spPr>
      </p:pic>
    </p:spTree>
    <p:extLst>
      <p:ext uri="{BB962C8B-B14F-4D97-AF65-F5344CB8AC3E}">
        <p14:creationId xmlns:p14="http://schemas.microsoft.com/office/powerpoint/2010/main" val="1855344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D58F1E7-1A2F-DF47-B67F-1F72B5FC61CC}"/>
              </a:ext>
            </a:extLst>
          </p:cNvPr>
          <p:cNvSpPr>
            <a:spLocks noGrp="1"/>
          </p:cNvSpPr>
          <p:nvPr>
            <p:ph type="body" idx="1"/>
          </p:nvPr>
        </p:nvSpPr>
        <p:spPr>
          <a:xfrm>
            <a:off x="685800" y="1325880"/>
            <a:ext cx="7772400" cy="971550"/>
          </a:xfrm>
        </p:spPr>
        <p:txBody>
          <a:bodyPr>
            <a:normAutofit lnSpcReduction="10000"/>
          </a:bodyPr>
          <a:lstStyle/>
          <a:p>
            <a:pPr marL="0" indent="0" algn="just">
              <a:buNone/>
            </a:pPr>
            <a:r>
              <a:rPr lang="es-MX" sz="1600" dirty="0"/>
              <a:t>Un </a:t>
            </a:r>
            <a:r>
              <a:rPr lang="es-MX" sz="1600" b="1" dirty="0"/>
              <a:t>elemento clave que debería distinguir la cultura de las organizaciones </a:t>
            </a:r>
            <a:r>
              <a:rPr lang="es-MX" sz="1600" dirty="0"/>
              <a:t>de la sociedad civil es la inclusión, la </a:t>
            </a:r>
            <a:r>
              <a:rPr lang="es-MX" sz="1600" b="1" dirty="0"/>
              <a:t>igualdad de oportunidades</a:t>
            </a:r>
            <a:r>
              <a:rPr lang="es-MX" sz="1600" dirty="0"/>
              <a:t> sueldos y acceso a puestos directivos entre hombres y mujeres.  Es decir, lograr romper el techo de cristal que por tantos años ha exisitido dentro de las instituciones.</a:t>
            </a:r>
          </a:p>
        </p:txBody>
      </p:sp>
      <p:sp>
        <p:nvSpPr>
          <p:cNvPr id="3" name="Título 2">
            <a:extLst>
              <a:ext uri="{FF2B5EF4-FFF2-40B4-BE49-F238E27FC236}">
                <a16:creationId xmlns:a16="http://schemas.microsoft.com/office/drawing/2014/main" id="{9A5C301D-5D47-7D4C-AE0E-1E98573E1549}"/>
              </a:ext>
            </a:extLst>
          </p:cNvPr>
          <p:cNvSpPr>
            <a:spLocks noGrp="1"/>
          </p:cNvSpPr>
          <p:nvPr>
            <p:ph type="title"/>
          </p:nvPr>
        </p:nvSpPr>
        <p:spPr>
          <a:xfrm>
            <a:off x="685800" y="708658"/>
            <a:ext cx="7772401" cy="468632"/>
          </a:xfrm>
        </p:spPr>
        <p:txBody>
          <a:bodyPr>
            <a:normAutofit/>
          </a:bodyPr>
          <a:lstStyle/>
          <a:p>
            <a:r>
              <a:rPr lang="es-MX" sz="2000" b="1" dirty="0"/>
              <a:t>6. ROMPIENDO EL TECHO DE CRISTAL</a:t>
            </a:r>
          </a:p>
        </p:txBody>
      </p:sp>
      <p:pic>
        <p:nvPicPr>
          <p:cNvPr id="5" name="Imagen 4">
            <a:extLst>
              <a:ext uri="{FF2B5EF4-FFF2-40B4-BE49-F238E27FC236}">
                <a16:creationId xmlns:a16="http://schemas.microsoft.com/office/drawing/2014/main" id="{7518A5DC-DC6D-7648-B7F9-485235F7B526}"/>
              </a:ext>
            </a:extLst>
          </p:cNvPr>
          <p:cNvPicPr>
            <a:picLocks noChangeAspect="1"/>
          </p:cNvPicPr>
          <p:nvPr/>
        </p:nvPicPr>
        <p:blipFill>
          <a:blip r:embed="rId2"/>
          <a:stretch>
            <a:fillRect/>
          </a:stretch>
        </p:blipFill>
        <p:spPr>
          <a:xfrm>
            <a:off x="901594" y="2446020"/>
            <a:ext cx="3236066" cy="4250800"/>
          </a:xfrm>
          <a:prstGeom prst="rect">
            <a:avLst/>
          </a:prstGeom>
        </p:spPr>
      </p:pic>
      <p:sp>
        <p:nvSpPr>
          <p:cNvPr id="6" name="Rectángulo 5">
            <a:extLst>
              <a:ext uri="{FF2B5EF4-FFF2-40B4-BE49-F238E27FC236}">
                <a16:creationId xmlns:a16="http://schemas.microsoft.com/office/drawing/2014/main" id="{E7323CEB-ADDB-5140-A579-F43513F8AD2D}"/>
              </a:ext>
            </a:extLst>
          </p:cNvPr>
          <p:cNvSpPr/>
          <p:nvPr/>
        </p:nvSpPr>
        <p:spPr>
          <a:xfrm>
            <a:off x="4356206" y="2775049"/>
            <a:ext cx="3781954" cy="3431709"/>
          </a:xfrm>
          <a:prstGeom prst="rect">
            <a:avLst/>
          </a:prstGeom>
          <a:solidFill>
            <a:schemeClr val="accent1"/>
          </a:solidFill>
          <a:ln>
            <a:solidFill>
              <a:schemeClr val="accent1"/>
            </a:solidFill>
          </a:ln>
        </p:spPr>
        <p:txBody>
          <a:bodyPr wrap="square">
            <a:spAutoFit/>
          </a:bodyPr>
          <a:lstStyle/>
          <a:p>
            <a:pPr algn="just"/>
            <a:endParaRPr lang="es-MX" sz="1100" dirty="0">
              <a:solidFill>
                <a:srgbClr val="FFFFFF"/>
              </a:solidFill>
            </a:endParaRPr>
          </a:p>
          <a:p>
            <a:pPr algn="just"/>
            <a:r>
              <a:rPr lang="es-MX" dirty="0">
                <a:solidFill>
                  <a:srgbClr val="FFFFFF"/>
                </a:solidFill>
              </a:rPr>
              <a:t>El</a:t>
            </a:r>
            <a:r>
              <a:rPr lang="es-MX" b="1" dirty="0">
                <a:solidFill>
                  <a:srgbClr val="FFFFFF"/>
                </a:solidFill>
              </a:rPr>
              <a:t> techo de cristal</a:t>
            </a:r>
            <a:r>
              <a:rPr lang="es-MX" dirty="0">
                <a:solidFill>
                  <a:srgbClr val="FFFFFF"/>
                </a:solidFill>
              </a:rPr>
              <a:t> es una metáfora que designa un tope para la realización de la mujer en la vida profesional, generado por los estereotipos y las construcciones culturales de las sociedades a través del tiempo. Este límite </a:t>
            </a:r>
            <a:r>
              <a:rPr lang="es-MX" b="1" dirty="0">
                <a:solidFill>
                  <a:srgbClr val="FFFFFF"/>
                </a:solidFill>
              </a:rPr>
              <a:t>detiene la ascensión piramidal de las mujeres hacia puestos de alta jerarquía e impide su realización personal</a:t>
            </a:r>
            <a:r>
              <a:rPr lang="es-MX" dirty="0">
                <a:solidFill>
                  <a:srgbClr val="FFFFFF"/>
                </a:solidFill>
              </a:rPr>
              <a:t> en la esfera del reconocimiento público.</a:t>
            </a:r>
          </a:p>
          <a:p>
            <a:pPr algn="just"/>
            <a:endParaRPr lang="es-MX" sz="800" dirty="0">
              <a:solidFill>
                <a:srgbClr val="FFFFFF"/>
              </a:solidFill>
            </a:endParaRPr>
          </a:p>
        </p:txBody>
      </p:sp>
    </p:spTree>
    <p:extLst>
      <p:ext uri="{BB962C8B-B14F-4D97-AF65-F5344CB8AC3E}">
        <p14:creationId xmlns:p14="http://schemas.microsoft.com/office/powerpoint/2010/main" val="3369830596"/>
      </p:ext>
    </p:extLst>
  </p:cSld>
  <p:clrMapOvr>
    <a:masterClrMapping/>
  </p:clrMapOvr>
  <p:transition spd="med"/>
</p:sld>
</file>

<file path=ppt/theme/theme1.xml><?xml version="1.0" encoding="utf-8"?>
<a:theme xmlns:a="http://schemas.openxmlformats.org/drawingml/2006/main" name="4.3-Template_4.29.2016">
  <a:themeElements>
    <a:clrScheme name="4.3-Template_4.29.2016">
      <a:dk1>
        <a:srgbClr val="000000"/>
      </a:dk1>
      <a:lt1>
        <a:srgbClr val="BA0C2F"/>
      </a:lt1>
      <a:dk2>
        <a:srgbClr val="A7A7A7"/>
      </a:dk2>
      <a:lt2>
        <a:srgbClr val="535353"/>
      </a:lt2>
      <a:accent1>
        <a:srgbClr val="002F6C"/>
      </a:accent1>
      <a:accent2>
        <a:srgbClr val="BA0C2F"/>
      </a:accent2>
      <a:accent3>
        <a:srgbClr val="6C6463"/>
      </a:accent3>
      <a:accent4>
        <a:srgbClr val="707070"/>
      </a:accent4>
      <a:accent5>
        <a:srgbClr val="CFCDC9"/>
      </a:accent5>
      <a:accent6>
        <a:srgbClr val="0067B9"/>
      </a:accent6>
      <a:hlink>
        <a:srgbClr val="0000FF"/>
      </a:hlink>
      <a:folHlink>
        <a:srgbClr val="FF00FF"/>
      </a:folHlink>
    </a:clrScheme>
    <a:fontScheme name="4.3-Template_4.29.2016">
      <a:majorFont>
        <a:latin typeface="Calibri"/>
        <a:ea typeface="Calibri"/>
        <a:cs typeface="Calibri"/>
      </a:majorFont>
      <a:minorFont>
        <a:latin typeface="Helvetica"/>
        <a:ea typeface="Helvetica"/>
        <a:cs typeface="Helvetica"/>
      </a:minorFont>
    </a:fontScheme>
    <a:fmtScheme name="4.3-Template_4.29.20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3-Template_4.29.2016">
  <a:themeElements>
    <a:clrScheme name="4.3-Template_4.29.2016">
      <a:dk1>
        <a:srgbClr val="000000"/>
      </a:dk1>
      <a:lt1>
        <a:srgbClr val="FFFFFF"/>
      </a:lt1>
      <a:dk2>
        <a:srgbClr val="A7A7A7"/>
      </a:dk2>
      <a:lt2>
        <a:srgbClr val="535353"/>
      </a:lt2>
      <a:accent1>
        <a:srgbClr val="002F6C"/>
      </a:accent1>
      <a:accent2>
        <a:srgbClr val="BA0C2F"/>
      </a:accent2>
      <a:accent3>
        <a:srgbClr val="6C6463"/>
      </a:accent3>
      <a:accent4>
        <a:srgbClr val="707070"/>
      </a:accent4>
      <a:accent5>
        <a:srgbClr val="CFCDC9"/>
      </a:accent5>
      <a:accent6>
        <a:srgbClr val="0067B9"/>
      </a:accent6>
      <a:hlink>
        <a:srgbClr val="0000FF"/>
      </a:hlink>
      <a:folHlink>
        <a:srgbClr val="FF00FF"/>
      </a:folHlink>
    </a:clrScheme>
    <a:fontScheme name="4.3-Template_4.29.2016">
      <a:majorFont>
        <a:latin typeface="Calibri"/>
        <a:ea typeface="Calibri"/>
        <a:cs typeface="Calibri"/>
      </a:majorFont>
      <a:minorFont>
        <a:latin typeface="Helvetica"/>
        <a:ea typeface="Helvetica"/>
        <a:cs typeface="Helvetica"/>
      </a:minorFont>
    </a:fontScheme>
    <a:fmtScheme name="4.3-Template_4.29.20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DADD12B9AC8547ADDEB39D8078768C" ma:contentTypeVersion="223" ma:contentTypeDescription="Create a new document." ma:contentTypeScope="" ma:versionID="0a6331ce40b3413c9e35facb82c64138">
  <xsd:schema xmlns:xsd="http://www.w3.org/2001/XMLSchema" xmlns:xs="http://www.w3.org/2001/XMLSchema" xmlns:p="http://schemas.microsoft.com/office/2006/metadata/properties" xmlns:ns1="http://schemas.microsoft.com/sharepoint/v3" xmlns:ns2="f9347bd1-0b38-455a-9452-b4e67971548e" xmlns:ns3="80964fa5-9e98-4434-bf74-193e10d14e3e" targetNamespace="http://schemas.microsoft.com/office/2006/metadata/properties" ma:root="true" ma:fieldsID="2867b393a038e9aa09be141533ec7737" ns1:_="" ns2:_="" ns3:_="">
    <xsd:import namespace="http://schemas.microsoft.com/sharepoint/v3"/>
    <xsd:import namespace="f9347bd1-0b38-455a-9452-b4e67971548e"/>
    <xsd:import namespace="80964fa5-9e98-4434-bf74-193e10d14e3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_Flow_SignoffStatu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347bd1-0b38-455a-9452-b4e67971548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964fa5-9e98-4434-bf74-193e10d14e3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Flow_SignoffStatus xmlns="80964fa5-9e98-4434-bf74-193e10d14e3e" xsi:nil="true"/>
    <_dlc_DocId xmlns="f9347bd1-0b38-455a-9452-b4e67971548e">XTWU6KEWX26W-777071957-178520</_dlc_DocId>
    <_dlc_DocIdUrl xmlns="f9347bd1-0b38-455a-9452-b4e67971548e">
      <Url>https://socialimpact.sharepoint.com/sites/ops/q0175231600001/_layouts/15/DocIdRedir.aspx?ID=XTWU6KEWX26W-777071957-178520</Url>
      <Description>XTWU6KEWX26W-777071957-178520</Description>
    </_dlc_DocIdUrl>
  </documentManagement>
</p:properties>
</file>

<file path=customXml/itemProps1.xml><?xml version="1.0" encoding="utf-8"?>
<ds:datastoreItem xmlns:ds="http://schemas.openxmlformats.org/officeDocument/2006/customXml" ds:itemID="{09D59E5D-4914-4768-9ED0-A92B4DB74287}"/>
</file>

<file path=customXml/itemProps2.xml><?xml version="1.0" encoding="utf-8"?>
<ds:datastoreItem xmlns:ds="http://schemas.openxmlformats.org/officeDocument/2006/customXml" ds:itemID="{111EB0E4-63B1-48DA-AC16-EE746883B17B}"/>
</file>

<file path=customXml/itemProps3.xml><?xml version="1.0" encoding="utf-8"?>
<ds:datastoreItem xmlns:ds="http://schemas.openxmlformats.org/officeDocument/2006/customXml" ds:itemID="{B2C721A9-4911-4E78-9B4E-D7898BCE7A2F}"/>
</file>

<file path=customXml/itemProps4.xml><?xml version="1.0" encoding="utf-8"?>
<ds:datastoreItem xmlns:ds="http://schemas.openxmlformats.org/officeDocument/2006/customXml" ds:itemID="{F054846B-8848-49D5-99AD-AF901F24A57E}"/>
</file>

<file path=docProps/app.xml><?xml version="1.0" encoding="utf-8"?>
<Properties xmlns="http://schemas.openxmlformats.org/officeDocument/2006/extended-properties" xmlns:vt="http://schemas.openxmlformats.org/officeDocument/2006/docPropsVTypes">
  <TotalTime>6271</TotalTime>
  <Words>925</Words>
  <Application>Microsoft Macintosh PowerPoint</Application>
  <PresentationFormat>Presentación en pantalla (4:3)</PresentationFormat>
  <Paragraphs>83</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Arial</vt:lpstr>
      <vt:lpstr>Calibri</vt:lpstr>
      <vt:lpstr>Gill Sans MT</vt:lpstr>
      <vt:lpstr>Wingdings</vt:lpstr>
      <vt:lpstr>4.3-Template_4.29.2016</vt:lpstr>
      <vt:lpstr>CLIMA Y CULTURA ORGANIZACIONAL</vt:lpstr>
      <vt:lpstr>AGENDA</vt:lpstr>
      <vt:lpstr>Presentación de PowerPoint</vt:lpstr>
      <vt:lpstr>I. DEFINICIONES CLIMA ORGANIZACIONAL</vt:lpstr>
      <vt:lpstr>2. DEFINICIONES CULTURA ORGANIZACIONAL</vt:lpstr>
      <vt:lpstr>3. ELEMENTOS DE LA CULTURA ORGANIZACIONAL</vt:lpstr>
      <vt:lpstr>4. ELEMENTOS DEL CLIMA ORGANIZACIONAL</vt:lpstr>
      <vt:lpstr>5. IDEAS PARA REFORZAR EL CLIMA Y LA CULTURA</vt:lpstr>
      <vt:lpstr>6. ROMPIENDO EL TECHO DE CRISTAL</vt:lpstr>
      <vt:lpstr>FUENTES/ BIBLIOGRAFÍA COMPLEMENTARIA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PROCESO DE RECLUTAMIENTO Y SELECCIÓN DIRECCCIÓN DE ADMINISTRACIÓN Y FINANZAS, CADHAC</dc:title>
  <cp:lastModifiedBy>Lucía Rebollo</cp:lastModifiedBy>
  <cp:revision>75</cp:revision>
  <dcterms:modified xsi:type="dcterms:W3CDTF">2020-02-24T17:12:21Z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0x01010015DADD12B9AC8547ADDEB39D8078768C</vt:lpwstr>
  </property>
  <property fmtid="{D5CDD505-2E9C-101B-9397-08002B2CF9AE}" pid="3" name="_dlc_DocIdItemGuid">
    <vt:lpwstr>9f2dd489-7aeb-4a72-97ec-4d219146beab</vt:lpwstr>
  </property>
</Properties>
</file>