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embeddedFontLst>
    <p:embeddedFont>
      <p:font typeface="Gill Sans"/>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iQy4pKqzHMzHU2mcOyBqPjhB9H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3275084-8546-4FD0-8D21-9A716555896A}">
  <a:tblStyle styleId="{F3275084-8546-4FD0-8D21-9A716555896A}" styleName="Table_0">
    <a:wholeTbl>
      <a:tcTxStyle b="off" i="off">
        <a:font>
          <a:latin typeface="Gill Sans MT"/>
          <a:ea typeface="Gill Sans MT"/>
          <a:cs typeface="Gill Sans MT"/>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CACCD3"/>
          </a:solidFill>
        </a:fill>
      </a:tcStyle>
    </a:wholeTbl>
    <a:band1H>
      <a:tcTxStyle/>
    </a:band1H>
    <a:band2H>
      <a:tcTxStyle b="off" i="off"/>
      <a:tcStyle>
        <a:fill>
          <a:solidFill>
            <a:srgbClr val="E6E7EA"/>
          </a:solidFill>
        </a:fill>
      </a:tcStyle>
    </a:band2H>
    <a:band1V>
      <a:tcTxStyle/>
    </a:band1V>
    <a:band2V>
      <a:tcTxStyle/>
    </a:band2V>
    <a:lastCol>
      <a:tcTxStyle/>
    </a:lastCol>
    <a:firstCol>
      <a:tcTxStyle b="on" i="off">
        <a:font>
          <a:latin typeface="Gill Sans MT"/>
          <a:ea typeface="Gill Sans MT"/>
          <a:cs typeface="Gill Sans MT"/>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chemeClr val="accent1"/>
          </a:solidFill>
        </a:fill>
      </a:tcStyle>
    </a:firstCol>
    <a:lastRow>
      <a:tcTxStyle b="on" i="off">
        <a:font>
          <a:latin typeface="Gill Sans MT"/>
          <a:ea typeface="Gill Sans MT"/>
          <a:cs typeface="Gill Sans MT"/>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381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chemeClr val="accent1"/>
          </a:solidFill>
        </a:fill>
      </a:tcStyle>
    </a:lastRow>
    <a:seCell>
      <a:tcTxStyle/>
    </a:seCell>
    <a:swCell>
      <a:tcTxStyle/>
    </a:swCell>
    <a:firstRow>
      <a:tcTxStyle b="on" i="off">
        <a:font>
          <a:latin typeface="Gill Sans MT"/>
          <a:ea typeface="Gill Sans MT"/>
          <a:cs typeface="Gill Sans MT"/>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381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GillSans-bold.fntdata"/><Relationship Id="rId3" Type="http://schemas.openxmlformats.org/officeDocument/2006/relationships/tableStyles" Target="tableStyles.xml"/><Relationship Id="rId21" Type="http://schemas.openxmlformats.org/officeDocument/2006/relationships/customXml" Target="../customXml/item2.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GillSans-regular.fntdata"/><Relationship Id="rId2" Type="http://schemas.openxmlformats.org/officeDocument/2006/relationships/presProps" Target="presProps.xml"/><Relationship Id="rId16" Type="http://schemas.openxmlformats.org/officeDocument/2006/relationships/slide" Target="slides/slide11.xml"/><Relationship Id="rId20" Type="http://schemas.openxmlformats.org/officeDocument/2006/relationships/customXml" Target="../customXml/item1.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notesMaster" Target="notesMasters/notesMaster1.xml"/><Relationship Id="rId15" Type="http://schemas.openxmlformats.org/officeDocument/2006/relationships/slide" Target="slides/slide10.xml"/><Relationship Id="rId23" Type="http://schemas.openxmlformats.org/officeDocument/2006/relationships/customXml" Target="../customXml/item4.xml"/><Relationship Id="rId10" Type="http://schemas.openxmlformats.org/officeDocument/2006/relationships/slide" Target="slides/slide5.xml"/><Relationship Id="rId19"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Red" type="tx">
  <p:cSld name="TITLE_AND_BODY">
    <p:bg>
      <p:bgPr>
        <a:solidFill>
          <a:schemeClr val="accent2"/>
        </a:solidFill>
      </p:bgPr>
    </p:bg>
    <p:spTree>
      <p:nvGrpSpPr>
        <p:cNvPr id="10" name="Shape 10"/>
        <p:cNvGrpSpPr/>
        <p:nvPr/>
      </p:nvGrpSpPr>
      <p:grpSpPr>
        <a:xfrm>
          <a:off x="0" y="0"/>
          <a:ext cx="0" cy="0"/>
          <a:chOff x="0" y="0"/>
          <a:chExt cx="0" cy="0"/>
        </a:xfrm>
      </p:grpSpPr>
      <p:pic>
        <p:nvPicPr>
          <p:cNvPr descr="Picture 6" id="11" name="Google Shape;11;p13"/>
          <p:cNvPicPr preferRelativeResize="0"/>
          <p:nvPr/>
        </p:nvPicPr>
        <p:blipFill rotWithShape="1">
          <a:blip r:embed="rId2">
            <a:alphaModFix/>
          </a:blip>
          <a:srcRect b="0" l="0" r="0" t="0"/>
          <a:stretch/>
        </p:blipFill>
        <p:spPr>
          <a:xfrm>
            <a:off x="683805" y="685800"/>
            <a:ext cx="1828801" cy="544011"/>
          </a:xfrm>
          <a:prstGeom prst="rect">
            <a:avLst/>
          </a:prstGeom>
          <a:noFill/>
          <a:ln>
            <a:noFill/>
          </a:ln>
        </p:spPr>
      </p:pic>
      <p:sp>
        <p:nvSpPr>
          <p:cNvPr id="12" name="Google Shape;12;p13"/>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13" name="Google Shape;13;p13"/>
          <p:cNvSpPr txBox="1"/>
          <p:nvPr>
            <p:ph type="title"/>
          </p:nvPr>
        </p:nvSpPr>
        <p:spPr>
          <a:xfrm>
            <a:off x="685800" y="2133600"/>
            <a:ext cx="5486400" cy="160020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FFFFFF"/>
              </a:buClr>
              <a:buSzPts val="1300"/>
              <a:buFont typeface="Gill Sans"/>
              <a:buNone/>
              <a:defRPr sz="1300">
                <a:solidFill>
                  <a:srgbClr val="FFFFFF"/>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14" name="Google Shape;14;p13"/>
          <p:cNvSpPr txBox="1"/>
          <p:nvPr>
            <p:ph idx="1" type="body"/>
          </p:nvPr>
        </p:nvSpPr>
        <p:spPr>
          <a:xfrm>
            <a:off x="685800" y="4114800"/>
            <a:ext cx="3429000" cy="16002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500"/>
              </a:spcBef>
              <a:spcAft>
                <a:spcPts val="0"/>
              </a:spcAft>
              <a:buClr>
                <a:srgbClr val="FFFFFF"/>
              </a:buClr>
              <a:buSzPts val="700"/>
              <a:buFont typeface="Gill Sans"/>
              <a:buNone/>
              <a:defRPr sz="700">
                <a:solidFill>
                  <a:srgbClr val="FFFFFF"/>
                </a:solidFill>
              </a:defRPr>
            </a:lvl1pPr>
            <a:lvl2pPr indent="-228600" lvl="1" marL="914400" algn="l">
              <a:lnSpc>
                <a:spcPct val="100000"/>
              </a:lnSpc>
              <a:spcBef>
                <a:spcPts val="500"/>
              </a:spcBef>
              <a:spcAft>
                <a:spcPts val="0"/>
              </a:spcAft>
              <a:buClr>
                <a:srgbClr val="FFFFFF"/>
              </a:buClr>
              <a:buSzPts val="700"/>
              <a:buFont typeface="Gill Sans"/>
              <a:buNone/>
              <a:defRPr sz="700">
                <a:solidFill>
                  <a:srgbClr val="FFFFFF"/>
                </a:solidFill>
              </a:defRPr>
            </a:lvl2pPr>
            <a:lvl3pPr indent="-228600" lvl="2" marL="1371600" algn="l">
              <a:lnSpc>
                <a:spcPct val="100000"/>
              </a:lnSpc>
              <a:spcBef>
                <a:spcPts val="500"/>
              </a:spcBef>
              <a:spcAft>
                <a:spcPts val="0"/>
              </a:spcAft>
              <a:buClr>
                <a:srgbClr val="FFFFFF"/>
              </a:buClr>
              <a:buSzPts val="700"/>
              <a:buFont typeface="Gill Sans"/>
              <a:buNone/>
              <a:defRPr sz="700">
                <a:solidFill>
                  <a:srgbClr val="FFFFFF"/>
                </a:solidFill>
              </a:defRPr>
            </a:lvl3pPr>
            <a:lvl4pPr indent="-228600" lvl="3" marL="1828800" algn="l">
              <a:lnSpc>
                <a:spcPct val="100000"/>
              </a:lnSpc>
              <a:spcBef>
                <a:spcPts val="500"/>
              </a:spcBef>
              <a:spcAft>
                <a:spcPts val="0"/>
              </a:spcAft>
              <a:buClr>
                <a:srgbClr val="FFFFFF"/>
              </a:buClr>
              <a:buSzPts val="700"/>
              <a:buFont typeface="Gill Sans"/>
              <a:buNone/>
              <a:defRPr sz="700">
                <a:solidFill>
                  <a:srgbClr val="FFFFFF"/>
                </a:solidFill>
              </a:defRPr>
            </a:lvl4pPr>
            <a:lvl5pPr indent="-228600" lvl="4" marL="2286000" algn="l">
              <a:lnSpc>
                <a:spcPct val="100000"/>
              </a:lnSpc>
              <a:spcBef>
                <a:spcPts val="500"/>
              </a:spcBef>
              <a:spcAft>
                <a:spcPts val="0"/>
              </a:spcAft>
              <a:buClr>
                <a:srgbClr val="FFFFFF"/>
              </a:buClr>
              <a:buSzPts val="700"/>
              <a:buFont typeface="Gill Sans"/>
              <a:buNone/>
              <a:defRPr sz="7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cxnSp>
        <p:nvCxnSpPr>
          <p:cNvPr id="15" name="Google Shape;15;p13"/>
          <p:cNvCxnSpPr/>
          <p:nvPr/>
        </p:nvCxnSpPr>
        <p:spPr>
          <a:xfrm>
            <a:off x="761999" y="3886200"/>
            <a:ext cx="320041"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2 Content">
  <p:cSld name="Red/White 2 Content">
    <p:bg>
      <p:bgPr>
        <a:solidFill>
          <a:srgbClr val="FFFFFF"/>
        </a:solidFill>
      </p:bgPr>
    </p:bg>
    <p:spTree>
      <p:nvGrpSpPr>
        <p:cNvPr id="62" name="Shape 62"/>
        <p:cNvGrpSpPr/>
        <p:nvPr/>
      </p:nvGrpSpPr>
      <p:grpSpPr>
        <a:xfrm>
          <a:off x="0" y="0"/>
          <a:ext cx="0" cy="0"/>
          <a:chOff x="0" y="0"/>
          <a:chExt cx="0" cy="0"/>
        </a:xfrm>
      </p:grpSpPr>
      <p:sp>
        <p:nvSpPr>
          <p:cNvPr id="63" name="Google Shape;63;p22"/>
          <p:cNvSpPr txBox="1"/>
          <p:nvPr>
            <p:ph idx="1" type="body"/>
          </p:nvPr>
        </p:nvSpPr>
        <p:spPr>
          <a:xfrm>
            <a:off x="686104" y="1600200"/>
            <a:ext cx="3809697"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64" name="Google Shape;64;p22"/>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65" name="Google Shape;65;p22"/>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3 Content">
  <p:cSld name="Red/White 3 Content">
    <p:bg>
      <p:bgPr>
        <a:solidFill>
          <a:srgbClr val="FFFFFF"/>
        </a:solidFill>
      </p:bgPr>
    </p:bg>
    <p:spTree>
      <p:nvGrpSpPr>
        <p:cNvPr id="66" name="Shape 66"/>
        <p:cNvGrpSpPr/>
        <p:nvPr/>
      </p:nvGrpSpPr>
      <p:grpSpPr>
        <a:xfrm>
          <a:off x="0" y="0"/>
          <a:ext cx="0" cy="0"/>
          <a:chOff x="0" y="0"/>
          <a:chExt cx="0" cy="0"/>
        </a:xfrm>
      </p:grpSpPr>
      <p:sp>
        <p:nvSpPr>
          <p:cNvPr id="67" name="Google Shape;67;p23"/>
          <p:cNvSpPr txBox="1"/>
          <p:nvPr>
            <p:ph idx="1" type="body"/>
          </p:nvPr>
        </p:nvSpPr>
        <p:spPr>
          <a:xfrm>
            <a:off x="686104" y="1600200"/>
            <a:ext cx="2514296"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68" name="Google Shape;68;p23"/>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69" name="Google Shape;69;p23"/>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 Bottom Photo">
  <p:cSld name="Red/White 1 Content + Bottom Photo">
    <p:bg>
      <p:bgPr>
        <a:solidFill>
          <a:srgbClr val="FFFFFF"/>
        </a:solidFill>
      </p:bgPr>
    </p:bg>
    <p:spTree>
      <p:nvGrpSpPr>
        <p:cNvPr id="70" name="Shape 70"/>
        <p:cNvGrpSpPr/>
        <p:nvPr/>
      </p:nvGrpSpPr>
      <p:grpSpPr>
        <a:xfrm>
          <a:off x="0" y="0"/>
          <a:ext cx="0" cy="0"/>
          <a:chOff x="0" y="0"/>
          <a:chExt cx="0" cy="0"/>
        </a:xfrm>
      </p:grpSpPr>
      <p:sp>
        <p:nvSpPr>
          <p:cNvPr id="71" name="Google Shape;71;p24"/>
          <p:cNvSpPr/>
          <p:nvPr>
            <p:ph idx="2" type="pic"/>
          </p:nvPr>
        </p:nvSpPr>
        <p:spPr>
          <a:xfrm>
            <a:off x="152400" y="3429000"/>
            <a:ext cx="8839200" cy="3276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72" name="Google Shape;72;p24"/>
          <p:cNvSpPr txBox="1"/>
          <p:nvPr>
            <p:ph idx="1" type="body"/>
          </p:nvPr>
        </p:nvSpPr>
        <p:spPr>
          <a:xfrm>
            <a:off x="685800" y="1600200"/>
            <a:ext cx="7772400" cy="16002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73" name="Google Shape;73;p24"/>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74" name="Google Shape;74;p24"/>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75" name="Google Shape;75;p24"/>
          <p:cNvSpPr txBox="1"/>
          <p:nvPr>
            <p:ph idx="3" type="body"/>
          </p:nvPr>
        </p:nvSpPr>
        <p:spPr>
          <a:xfrm rot="-5400000">
            <a:off x="7527666" y="47348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 Right Photo">
  <p:cSld name="Red/White 1 Content + Right Photo">
    <p:bg>
      <p:bgPr>
        <a:solidFill>
          <a:srgbClr val="FFFFFF"/>
        </a:solidFill>
      </p:bgPr>
    </p:bg>
    <p:spTree>
      <p:nvGrpSpPr>
        <p:cNvPr id="76" name="Shape 76"/>
        <p:cNvGrpSpPr/>
        <p:nvPr/>
      </p:nvGrpSpPr>
      <p:grpSpPr>
        <a:xfrm>
          <a:off x="0" y="0"/>
          <a:ext cx="0" cy="0"/>
          <a:chOff x="0" y="0"/>
          <a:chExt cx="0" cy="0"/>
        </a:xfrm>
      </p:grpSpPr>
      <p:sp>
        <p:nvSpPr>
          <p:cNvPr id="77" name="Google Shape;77;p25"/>
          <p:cNvSpPr/>
          <p:nvPr>
            <p:ph idx="2" type="pic"/>
          </p:nvPr>
        </p:nvSpPr>
        <p:spPr>
          <a:xfrm>
            <a:off x="45720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78" name="Google Shape;78;p25"/>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79" name="Google Shape;79;p25"/>
          <p:cNvSpPr txBox="1"/>
          <p:nvPr>
            <p:ph idx="1" type="body"/>
          </p:nvPr>
        </p:nvSpPr>
        <p:spPr>
          <a:xfrm>
            <a:off x="685800" y="2057401"/>
            <a:ext cx="3657600" cy="41148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80" name="Google Shape;80;p25"/>
          <p:cNvSpPr txBox="1"/>
          <p:nvPr>
            <p:ph type="title"/>
          </p:nvPr>
        </p:nvSpPr>
        <p:spPr>
          <a:xfrm>
            <a:off x="685801" y="1524046"/>
            <a:ext cx="3657297"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81" name="Google Shape;81;p25"/>
          <p:cNvSpPr txBox="1"/>
          <p:nvPr>
            <p:ph idx="3" type="body"/>
          </p:nvPr>
        </p:nvSpPr>
        <p:spPr>
          <a:xfrm rot="-5400000">
            <a:off x="7527666" y="14582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Title Only">
  <p:cSld name="Red/White Title Only">
    <p:bg>
      <p:bgPr>
        <a:solidFill>
          <a:srgbClr val="FFFFFF"/>
        </a:solidFill>
      </p:bgPr>
    </p:bg>
    <p:spTree>
      <p:nvGrpSpPr>
        <p:cNvPr id="82" name="Shape 82"/>
        <p:cNvGrpSpPr/>
        <p:nvPr/>
      </p:nvGrpSpPr>
      <p:grpSpPr>
        <a:xfrm>
          <a:off x="0" y="0"/>
          <a:ext cx="0" cy="0"/>
          <a:chOff x="0" y="0"/>
          <a:chExt cx="0" cy="0"/>
        </a:xfrm>
      </p:grpSpPr>
      <p:sp>
        <p:nvSpPr>
          <p:cNvPr id="83" name="Google Shape;83;p26"/>
          <p:cNvSpPr/>
          <p:nvPr>
            <p:ph idx="2" type="pic"/>
          </p:nvPr>
        </p:nvSpPr>
        <p:spPr>
          <a:xfrm>
            <a:off x="1524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84" name="Google Shape;84;p26"/>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85" name="Google Shape;85;p26"/>
          <p:cNvSpPr txBox="1"/>
          <p:nvPr>
            <p:ph idx="1" type="body"/>
          </p:nvPr>
        </p:nvSpPr>
        <p:spPr>
          <a:xfrm rot="-5400000">
            <a:off x="3108067" y="14582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86" name="Google Shape;86;p26"/>
          <p:cNvSpPr txBox="1"/>
          <p:nvPr>
            <p:ph type="title"/>
          </p:nvPr>
        </p:nvSpPr>
        <p:spPr>
          <a:xfrm>
            <a:off x="4877103" y="3311831"/>
            <a:ext cx="3885897" cy="274050"/>
          </a:xfrm>
          <a:prstGeom prst="rect">
            <a:avLst/>
          </a:prstGeom>
          <a:noFill/>
          <a:ln>
            <a:noFill/>
          </a:ln>
        </p:spPr>
        <p:txBody>
          <a:bodyPr anchorCtr="0" anchor="ctr"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p:cSld name="Contact Info">
    <p:spTree>
      <p:nvGrpSpPr>
        <p:cNvPr id="87" name="Shape 87"/>
        <p:cNvGrpSpPr/>
        <p:nvPr/>
      </p:nvGrpSpPr>
      <p:grpSpPr>
        <a:xfrm>
          <a:off x="0" y="0"/>
          <a:ext cx="0" cy="0"/>
          <a:chOff x="0" y="0"/>
          <a:chExt cx="0" cy="0"/>
        </a:xfrm>
      </p:grpSpPr>
      <p:pic>
        <p:nvPicPr>
          <p:cNvPr descr="Picture Placeholder 9" id="88" name="Google Shape;88;p27"/>
          <p:cNvPicPr preferRelativeResize="0"/>
          <p:nvPr/>
        </p:nvPicPr>
        <p:blipFill rotWithShape="1">
          <a:blip r:embed="rId2">
            <a:alphaModFix/>
          </a:blip>
          <a:srcRect b="0" l="0" r="0" t="0"/>
          <a:stretch/>
        </p:blipFill>
        <p:spPr>
          <a:xfrm>
            <a:off x="152400" y="127003"/>
            <a:ext cx="8839200" cy="6578604"/>
          </a:xfrm>
          <a:prstGeom prst="rect">
            <a:avLst/>
          </a:prstGeom>
          <a:noFill/>
          <a:ln>
            <a:noFill/>
          </a:ln>
        </p:spPr>
      </p:pic>
      <p:sp>
        <p:nvSpPr>
          <p:cNvPr id="89" name="Google Shape;89;p27"/>
          <p:cNvSpPr txBox="1"/>
          <p:nvPr>
            <p:ph idx="1" type="body"/>
          </p:nvPr>
        </p:nvSpPr>
        <p:spPr>
          <a:xfrm rot="-5400000">
            <a:off x="7527666" y="14582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90" name="Google Shape;90;p27"/>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pic>
        <p:nvPicPr>
          <p:cNvPr descr="Picture 8" id="91" name="Google Shape;91;p27"/>
          <p:cNvPicPr preferRelativeResize="0"/>
          <p:nvPr/>
        </p:nvPicPr>
        <p:blipFill rotWithShape="1">
          <a:blip r:embed="rId3">
            <a:alphaModFix/>
          </a:blip>
          <a:srcRect b="0" l="0" r="0" t="0"/>
          <a:stretch/>
        </p:blipFill>
        <p:spPr>
          <a:xfrm>
            <a:off x="685800" y="5943600"/>
            <a:ext cx="1536971" cy="457200"/>
          </a:xfrm>
          <a:prstGeom prst="rect">
            <a:avLst/>
          </a:prstGeom>
          <a:noFill/>
          <a:ln>
            <a:noFill/>
          </a:ln>
        </p:spPr>
      </p:pic>
      <p:cxnSp>
        <p:nvCxnSpPr>
          <p:cNvPr id="92" name="Google Shape;92;p27"/>
          <p:cNvCxnSpPr/>
          <p:nvPr/>
        </p:nvCxnSpPr>
        <p:spPr>
          <a:xfrm>
            <a:off x="761999" y="3886200"/>
            <a:ext cx="320041" cy="0"/>
          </a:xfrm>
          <a:prstGeom prst="straightConnector1">
            <a:avLst/>
          </a:prstGeom>
          <a:noFill/>
          <a:ln cap="flat" cmpd="sng" w="19050">
            <a:solidFill>
              <a:srgbClr val="FFFFFF"/>
            </a:solidFill>
            <a:prstDash val="solid"/>
            <a:round/>
            <a:headEnd len="sm" w="sm" type="none"/>
            <a:tailEnd len="sm" w="sm" type="none"/>
          </a:ln>
          <a:effectLst>
            <a:outerShdw blurRad="254000" rotWithShape="0">
              <a:srgbClr val="000000">
                <a:alpha val="40000"/>
              </a:srgbClr>
            </a:outerShdw>
          </a:effectLst>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Blue">
  <p:cSld name="Cover - Full Blue">
    <p:bg>
      <p:bgPr>
        <a:solidFill>
          <a:schemeClr val="accent1"/>
        </a:solidFill>
      </p:bgPr>
    </p:bg>
    <p:spTree>
      <p:nvGrpSpPr>
        <p:cNvPr id="93" name="Shape 93"/>
        <p:cNvGrpSpPr/>
        <p:nvPr/>
      </p:nvGrpSpPr>
      <p:grpSpPr>
        <a:xfrm>
          <a:off x="0" y="0"/>
          <a:ext cx="0" cy="0"/>
          <a:chOff x="0" y="0"/>
          <a:chExt cx="0" cy="0"/>
        </a:xfrm>
      </p:grpSpPr>
      <p:pic>
        <p:nvPicPr>
          <p:cNvPr descr="Picture 6" id="94" name="Google Shape;94;p28"/>
          <p:cNvPicPr preferRelativeResize="0"/>
          <p:nvPr/>
        </p:nvPicPr>
        <p:blipFill rotWithShape="1">
          <a:blip r:embed="rId2">
            <a:alphaModFix/>
          </a:blip>
          <a:srcRect b="0" l="0" r="0" t="0"/>
          <a:stretch/>
        </p:blipFill>
        <p:spPr>
          <a:xfrm>
            <a:off x="683805" y="685800"/>
            <a:ext cx="1828801" cy="544011"/>
          </a:xfrm>
          <a:prstGeom prst="rect">
            <a:avLst/>
          </a:prstGeom>
          <a:noFill/>
          <a:ln>
            <a:noFill/>
          </a:ln>
        </p:spPr>
      </p:pic>
      <p:sp>
        <p:nvSpPr>
          <p:cNvPr id="95" name="Google Shape;95;p28"/>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96" name="Google Shape;96;p28"/>
          <p:cNvSpPr txBox="1"/>
          <p:nvPr>
            <p:ph type="title"/>
          </p:nvPr>
        </p:nvSpPr>
        <p:spPr>
          <a:xfrm>
            <a:off x="685800" y="2133600"/>
            <a:ext cx="5486400" cy="160020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FFFFFF"/>
              </a:buClr>
              <a:buSzPts val="1300"/>
              <a:buFont typeface="Gill Sans"/>
              <a:buNone/>
              <a:defRPr sz="1300">
                <a:solidFill>
                  <a:srgbClr val="FFFFFF"/>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97" name="Google Shape;97;p28"/>
          <p:cNvSpPr txBox="1"/>
          <p:nvPr>
            <p:ph idx="1" type="body"/>
          </p:nvPr>
        </p:nvSpPr>
        <p:spPr>
          <a:xfrm>
            <a:off x="685800" y="4114800"/>
            <a:ext cx="3429000" cy="16002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500"/>
              </a:spcBef>
              <a:spcAft>
                <a:spcPts val="0"/>
              </a:spcAft>
              <a:buClr>
                <a:srgbClr val="FFFFFF"/>
              </a:buClr>
              <a:buSzPts val="700"/>
              <a:buFont typeface="Gill Sans"/>
              <a:buNone/>
              <a:defRPr sz="700">
                <a:solidFill>
                  <a:srgbClr val="FFFFFF"/>
                </a:solidFill>
              </a:defRPr>
            </a:lvl1pPr>
            <a:lvl2pPr indent="-228600" lvl="1" marL="914400" algn="l">
              <a:lnSpc>
                <a:spcPct val="100000"/>
              </a:lnSpc>
              <a:spcBef>
                <a:spcPts val="500"/>
              </a:spcBef>
              <a:spcAft>
                <a:spcPts val="0"/>
              </a:spcAft>
              <a:buClr>
                <a:srgbClr val="FFFFFF"/>
              </a:buClr>
              <a:buSzPts val="700"/>
              <a:buFont typeface="Gill Sans"/>
              <a:buNone/>
              <a:defRPr sz="700">
                <a:solidFill>
                  <a:srgbClr val="FFFFFF"/>
                </a:solidFill>
              </a:defRPr>
            </a:lvl2pPr>
            <a:lvl3pPr indent="-228600" lvl="2" marL="1371600" algn="l">
              <a:lnSpc>
                <a:spcPct val="100000"/>
              </a:lnSpc>
              <a:spcBef>
                <a:spcPts val="500"/>
              </a:spcBef>
              <a:spcAft>
                <a:spcPts val="0"/>
              </a:spcAft>
              <a:buClr>
                <a:srgbClr val="FFFFFF"/>
              </a:buClr>
              <a:buSzPts val="700"/>
              <a:buFont typeface="Gill Sans"/>
              <a:buNone/>
              <a:defRPr sz="700">
                <a:solidFill>
                  <a:srgbClr val="FFFFFF"/>
                </a:solidFill>
              </a:defRPr>
            </a:lvl3pPr>
            <a:lvl4pPr indent="-228600" lvl="3" marL="1828800" algn="l">
              <a:lnSpc>
                <a:spcPct val="100000"/>
              </a:lnSpc>
              <a:spcBef>
                <a:spcPts val="500"/>
              </a:spcBef>
              <a:spcAft>
                <a:spcPts val="0"/>
              </a:spcAft>
              <a:buClr>
                <a:srgbClr val="FFFFFF"/>
              </a:buClr>
              <a:buSzPts val="700"/>
              <a:buFont typeface="Gill Sans"/>
              <a:buNone/>
              <a:defRPr sz="700">
                <a:solidFill>
                  <a:srgbClr val="FFFFFF"/>
                </a:solidFill>
              </a:defRPr>
            </a:lvl4pPr>
            <a:lvl5pPr indent="-228600" lvl="4" marL="2286000" algn="l">
              <a:lnSpc>
                <a:spcPct val="100000"/>
              </a:lnSpc>
              <a:spcBef>
                <a:spcPts val="500"/>
              </a:spcBef>
              <a:spcAft>
                <a:spcPts val="0"/>
              </a:spcAft>
              <a:buClr>
                <a:srgbClr val="FFFFFF"/>
              </a:buClr>
              <a:buSzPts val="700"/>
              <a:buFont typeface="Gill Sans"/>
              <a:buNone/>
              <a:defRPr sz="7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cxnSp>
        <p:nvCxnSpPr>
          <p:cNvPr id="98" name="Google Shape;98;p28"/>
          <p:cNvCxnSpPr/>
          <p:nvPr/>
        </p:nvCxnSpPr>
        <p:spPr>
          <a:xfrm>
            <a:off x="761999" y="3886200"/>
            <a:ext cx="320041"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Full Blue">
  <p:cSld name="Divider - Full Blue">
    <p:bg>
      <p:bgPr>
        <a:solidFill>
          <a:schemeClr val="accent1"/>
        </a:solidFill>
      </p:bgPr>
    </p:bg>
    <p:spTree>
      <p:nvGrpSpPr>
        <p:cNvPr id="99" name="Shape 99"/>
        <p:cNvGrpSpPr/>
        <p:nvPr/>
      </p:nvGrpSpPr>
      <p:grpSpPr>
        <a:xfrm>
          <a:off x="0" y="0"/>
          <a:ext cx="0" cy="0"/>
          <a:chOff x="0" y="0"/>
          <a:chExt cx="0" cy="0"/>
        </a:xfrm>
      </p:grpSpPr>
      <p:sp>
        <p:nvSpPr>
          <p:cNvPr id="100" name="Google Shape;100;p29"/>
          <p:cNvSpPr txBox="1"/>
          <p:nvPr>
            <p:ph type="title"/>
          </p:nvPr>
        </p:nvSpPr>
        <p:spPr>
          <a:xfrm>
            <a:off x="1143000" y="827785"/>
            <a:ext cx="5486400" cy="300083"/>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FFFFFF"/>
              </a:buClr>
              <a:buSzPts val="1300"/>
              <a:buFont typeface="Gill Sans"/>
              <a:buNone/>
              <a:defRPr sz="1300">
                <a:solidFill>
                  <a:srgbClr val="FFFFFF"/>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101" name="Google Shape;101;p29"/>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pic>
        <p:nvPicPr>
          <p:cNvPr descr="Picture 5" id="102" name="Google Shape;102;p29"/>
          <p:cNvPicPr preferRelativeResize="0"/>
          <p:nvPr/>
        </p:nvPicPr>
        <p:blipFill rotWithShape="1">
          <a:blip r:embed="rId2">
            <a:alphaModFix/>
          </a:blip>
          <a:srcRect b="0" l="0" r="0" t="0"/>
          <a:stretch/>
        </p:blipFill>
        <p:spPr>
          <a:xfrm>
            <a:off x="685800" y="5943600"/>
            <a:ext cx="1536971" cy="457200"/>
          </a:xfrm>
          <a:prstGeom prst="rect">
            <a:avLst/>
          </a:prstGeom>
          <a:noFill/>
          <a:ln>
            <a:noFill/>
          </a:ln>
        </p:spPr>
      </p:pic>
      <p:cxnSp>
        <p:nvCxnSpPr>
          <p:cNvPr id="103" name="Google Shape;103;p29"/>
          <p:cNvCxnSpPr/>
          <p:nvPr/>
        </p:nvCxnSpPr>
        <p:spPr>
          <a:xfrm>
            <a:off x="746759" y="990600"/>
            <a:ext cx="320041"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p:cSld name="Blue/Gray 1 Content">
    <p:spTree>
      <p:nvGrpSpPr>
        <p:cNvPr id="104" name="Shape 104"/>
        <p:cNvGrpSpPr/>
        <p:nvPr/>
      </p:nvGrpSpPr>
      <p:grpSpPr>
        <a:xfrm>
          <a:off x="0" y="0"/>
          <a:ext cx="0" cy="0"/>
          <a:chOff x="0" y="0"/>
          <a:chExt cx="0" cy="0"/>
        </a:xfrm>
      </p:grpSpPr>
      <p:sp>
        <p:nvSpPr>
          <p:cNvPr id="105" name="Google Shape;105;p30"/>
          <p:cNvSpPr txBox="1"/>
          <p:nvPr>
            <p:ph idx="1" type="body"/>
          </p:nvPr>
        </p:nvSpPr>
        <p:spPr>
          <a:xfrm>
            <a:off x="685800" y="1600200"/>
            <a:ext cx="7772400" cy="45720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06" name="Google Shape;106;p30"/>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07" name="Google Shape;107;p30"/>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2 Content">
  <p:cSld name="Blue/Gray 2 Content">
    <p:spTree>
      <p:nvGrpSpPr>
        <p:cNvPr id="108" name="Shape 108"/>
        <p:cNvGrpSpPr/>
        <p:nvPr/>
      </p:nvGrpSpPr>
      <p:grpSpPr>
        <a:xfrm>
          <a:off x="0" y="0"/>
          <a:ext cx="0" cy="0"/>
          <a:chOff x="0" y="0"/>
          <a:chExt cx="0" cy="0"/>
        </a:xfrm>
      </p:grpSpPr>
      <p:sp>
        <p:nvSpPr>
          <p:cNvPr id="109" name="Google Shape;109;p31"/>
          <p:cNvSpPr txBox="1"/>
          <p:nvPr>
            <p:ph idx="1" type="body"/>
          </p:nvPr>
        </p:nvSpPr>
        <p:spPr>
          <a:xfrm>
            <a:off x="686104" y="1600200"/>
            <a:ext cx="3809697"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10" name="Google Shape;110;p31"/>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11" name="Google Shape;111;p31"/>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p:cSld name="Red/Gray 1 Content">
    <p:spTree>
      <p:nvGrpSpPr>
        <p:cNvPr id="16" name="Shape 16"/>
        <p:cNvGrpSpPr/>
        <p:nvPr/>
      </p:nvGrpSpPr>
      <p:grpSpPr>
        <a:xfrm>
          <a:off x="0" y="0"/>
          <a:ext cx="0" cy="0"/>
          <a:chOff x="0" y="0"/>
          <a:chExt cx="0" cy="0"/>
        </a:xfrm>
      </p:grpSpPr>
      <p:sp>
        <p:nvSpPr>
          <p:cNvPr id="17" name="Google Shape;17;p14"/>
          <p:cNvSpPr txBox="1"/>
          <p:nvPr>
            <p:ph idx="1" type="body"/>
          </p:nvPr>
        </p:nvSpPr>
        <p:spPr>
          <a:xfrm>
            <a:off x="685800" y="1600200"/>
            <a:ext cx="7772400" cy="45720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8" name="Google Shape;18;p14"/>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9" name="Google Shape;19;p14"/>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3 Content">
  <p:cSld name="Blue/Gray 3 Content">
    <p:spTree>
      <p:nvGrpSpPr>
        <p:cNvPr id="112" name="Shape 112"/>
        <p:cNvGrpSpPr/>
        <p:nvPr/>
      </p:nvGrpSpPr>
      <p:grpSpPr>
        <a:xfrm>
          <a:off x="0" y="0"/>
          <a:ext cx="0" cy="0"/>
          <a:chOff x="0" y="0"/>
          <a:chExt cx="0" cy="0"/>
        </a:xfrm>
      </p:grpSpPr>
      <p:sp>
        <p:nvSpPr>
          <p:cNvPr id="113" name="Google Shape;113;p32"/>
          <p:cNvSpPr txBox="1"/>
          <p:nvPr>
            <p:ph idx="1" type="body"/>
          </p:nvPr>
        </p:nvSpPr>
        <p:spPr>
          <a:xfrm>
            <a:off x="686104" y="1600200"/>
            <a:ext cx="2514296"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14" name="Google Shape;114;p32"/>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15" name="Google Shape;115;p32"/>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 Bottom Photo">
  <p:cSld name="Blue/Gray 1 Content + Bottom Photo">
    <p:spTree>
      <p:nvGrpSpPr>
        <p:cNvPr id="116" name="Shape 116"/>
        <p:cNvGrpSpPr/>
        <p:nvPr/>
      </p:nvGrpSpPr>
      <p:grpSpPr>
        <a:xfrm>
          <a:off x="0" y="0"/>
          <a:ext cx="0" cy="0"/>
          <a:chOff x="0" y="0"/>
          <a:chExt cx="0" cy="0"/>
        </a:xfrm>
      </p:grpSpPr>
      <p:sp>
        <p:nvSpPr>
          <p:cNvPr id="117" name="Google Shape;117;p33"/>
          <p:cNvSpPr/>
          <p:nvPr>
            <p:ph idx="2" type="pic"/>
          </p:nvPr>
        </p:nvSpPr>
        <p:spPr>
          <a:xfrm>
            <a:off x="152400" y="3429000"/>
            <a:ext cx="8839200" cy="3276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118" name="Google Shape;118;p33"/>
          <p:cNvSpPr txBox="1"/>
          <p:nvPr>
            <p:ph idx="1" type="body"/>
          </p:nvPr>
        </p:nvSpPr>
        <p:spPr>
          <a:xfrm rot="-5400000">
            <a:off x="7527666" y="47348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19" name="Google Shape;119;p33"/>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120" name="Google Shape;120;p33"/>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 Right Photo">
  <p:cSld name="Blue/Gray 1 Content + Right Photo">
    <p:spTree>
      <p:nvGrpSpPr>
        <p:cNvPr id="121" name="Shape 121"/>
        <p:cNvGrpSpPr/>
        <p:nvPr/>
      </p:nvGrpSpPr>
      <p:grpSpPr>
        <a:xfrm>
          <a:off x="0" y="0"/>
          <a:ext cx="0" cy="0"/>
          <a:chOff x="0" y="0"/>
          <a:chExt cx="0" cy="0"/>
        </a:xfrm>
      </p:grpSpPr>
      <p:sp>
        <p:nvSpPr>
          <p:cNvPr id="122" name="Google Shape;122;p34"/>
          <p:cNvSpPr/>
          <p:nvPr>
            <p:ph idx="2" type="pic"/>
          </p:nvPr>
        </p:nvSpPr>
        <p:spPr>
          <a:xfrm>
            <a:off x="45720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123" name="Google Shape;123;p34"/>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124" name="Google Shape;124;p34"/>
          <p:cNvSpPr txBox="1"/>
          <p:nvPr>
            <p:ph idx="1" type="body"/>
          </p:nvPr>
        </p:nvSpPr>
        <p:spPr>
          <a:xfrm>
            <a:off x="685800" y="2057400"/>
            <a:ext cx="3657600" cy="41148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25" name="Google Shape;125;p34"/>
          <p:cNvSpPr txBox="1"/>
          <p:nvPr>
            <p:ph type="title"/>
          </p:nvPr>
        </p:nvSpPr>
        <p:spPr>
          <a:xfrm>
            <a:off x="685801" y="1524046"/>
            <a:ext cx="3657297"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126" name="Google Shape;126;p34"/>
          <p:cNvSpPr txBox="1"/>
          <p:nvPr>
            <p:ph idx="3" type="body"/>
          </p:nvPr>
        </p:nvSpPr>
        <p:spPr>
          <a:xfrm rot="-5400000">
            <a:off x="7527666" y="14582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Title Only">
  <p:cSld name="Blue/Gray Title Only">
    <p:spTree>
      <p:nvGrpSpPr>
        <p:cNvPr id="127" name="Shape 127"/>
        <p:cNvGrpSpPr/>
        <p:nvPr/>
      </p:nvGrpSpPr>
      <p:grpSpPr>
        <a:xfrm>
          <a:off x="0" y="0"/>
          <a:ext cx="0" cy="0"/>
          <a:chOff x="0" y="0"/>
          <a:chExt cx="0" cy="0"/>
        </a:xfrm>
      </p:grpSpPr>
      <p:sp>
        <p:nvSpPr>
          <p:cNvPr id="128" name="Google Shape;128;p35"/>
          <p:cNvSpPr/>
          <p:nvPr>
            <p:ph idx="2" type="pic"/>
          </p:nvPr>
        </p:nvSpPr>
        <p:spPr>
          <a:xfrm>
            <a:off x="1524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129" name="Google Shape;129;p35"/>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30" name="Google Shape;130;p35"/>
          <p:cNvSpPr txBox="1"/>
          <p:nvPr>
            <p:ph idx="1" type="body"/>
          </p:nvPr>
        </p:nvSpPr>
        <p:spPr>
          <a:xfrm rot="-5400000">
            <a:off x="3108067" y="14582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31" name="Google Shape;131;p35"/>
          <p:cNvSpPr txBox="1"/>
          <p:nvPr>
            <p:ph type="title"/>
          </p:nvPr>
        </p:nvSpPr>
        <p:spPr>
          <a:xfrm>
            <a:off x="4877103" y="3651860"/>
            <a:ext cx="3885897"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1 Content">
  <p:cSld name="Blue/White 1 Content">
    <p:bg>
      <p:bgPr>
        <a:solidFill>
          <a:srgbClr val="FFFFFF"/>
        </a:solidFill>
      </p:bgPr>
    </p:bg>
    <p:spTree>
      <p:nvGrpSpPr>
        <p:cNvPr id="132" name="Shape 132"/>
        <p:cNvGrpSpPr/>
        <p:nvPr/>
      </p:nvGrpSpPr>
      <p:grpSpPr>
        <a:xfrm>
          <a:off x="0" y="0"/>
          <a:ext cx="0" cy="0"/>
          <a:chOff x="0" y="0"/>
          <a:chExt cx="0" cy="0"/>
        </a:xfrm>
      </p:grpSpPr>
      <p:sp>
        <p:nvSpPr>
          <p:cNvPr id="133" name="Google Shape;133;p36"/>
          <p:cNvSpPr txBox="1"/>
          <p:nvPr>
            <p:ph idx="1" type="body"/>
          </p:nvPr>
        </p:nvSpPr>
        <p:spPr>
          <a:xfrm>
            <a:off x="685800" y="1600200"/>
            <a:ext cx="7772400" cy="45720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34" name="Google Shape;134;p36"/>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35" name="Google Shape;135;p36"/>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2 Content">
  <p:cSld name="Blue/White 2 Content">
    <p:bg>
      <p:bgPr>
        <a:solidFill>
          <a:srgbClr val="FFFFFF"/>
        </a:solidFill>
      </p:bgPr>
    </p:bg>
    <p:spTree>
      <p:nvGrpSpPr>
        <p:cNvPr id="136" name="Shape 136"/>
        <p:cNvGrpSpPr/>
        <p:nvPr/>
      </p:nvGrpSpPr>
      <p:grpSpPr>
        <a:xfrm>
          <a:off x="0" y="0"/>
          <a:ext cx="0" cy="0"/>
          <a:chOff x="0" y="0"/>
          <a:chExt cx="0" cy="0"/>
        </a:xfrm>
      </p:grpSpPr>
      <p:sp>
        <p:nvSpPr>
          <p:cNvPr id="137" name="Google Shape;137;p37"/>
          <p:cNvSpPr txBox="1"/>
          <p:nvPr>
            <p:ph idx="1" type="body"/>
          </p:nvPr>
        </p:nvSpPr>
        <p:spPr>
          <a:xfrm>
            <a:off x="686104" y="1600200"/>
            <a:ext cx="3809697"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38" name="Google Shape;138;p37"/>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39" name="Google Shape;139;p37"/>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3 Content">
  <p:cSld name="Blue/White 3 Content">
    <p:bg>
      <p:bgPr>
        <a:solidFill>
          <a:srgbClr val="FFFFFF"/>
        </a:solidFill>
      </p:bgPr>
    </p:bg>
    <p:spTree>
      <p:nvGrpSpPr>
        <p:cNvPr id="140" name="Shape 140"/>
        <p:cNvGrpSpPr/>
        <p:nvPr/>
      </p:nvGrpSpPr>
      <p:grpSpPr>
        <a:xfrm>
          <a:off x="0" y="0"/>
          <a:ext cx="0" cy="0"/>
          <a:chOff x="0" y="0"/>
          <a:chExt cx="0" cy="0"/>
        </a:xfrm>
      </p:grpSpPr>
      <p:sp>
        <p:nvSpPr>
          <p:cNvPr id="141" name="Google Shape;141;p38"/>
          <p:cNvSpPr txBox="1"/>
          <p:nvPr>
            <p:ph idx="1" type="body"/>
          </p:nvPr>
        </p:nvSpPr>
        <p:spPr>
          <a:xfrm>
            <a:off x="686104" y="1600200"/>
            <a:ext cx="2514296"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42" name="Google Shape;142;p38"/>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43" name="Google Shape;143;p38"/>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1 Content + Bottom Photo">
  <p:cSld name="Blue/White 1 Content + Bottom Photo">
    <p:bg>
      <p:bgPr>
        <a:solidFill>
          <a:srgbClr val="FFFFFF"/>
        </a:solidFill>
      </p:bgPr>
    </p:bg>
    <p:spTree>
      <p:nvGrpSpPr>
        <p:cNvPr id="144" name="Shape 144"/>
        <p:cNvGrpSpPr/>
        <p:nvPr/>
      </p:nvGrpSpPr>
      <p:grpSpPr>
        <a:xfrm>
          <a:off x="0" y="0"/>
          <a:ext cx="0" cy="0"/>
          <a:chOff x="0" y="0"/>
          <a:chExt cx="0" cy="0"/>
        </a:xfrm>
      </p:grpSpPr>
      <p:sp>
        <p:nvSpPr>
          <p:cNvPr id="145" name="Google Shape;145;p39"/>
          <p:cNvSpPr/>
          <p:nvPr>
            <p:ph idx="2" type="pic"/>
          </p:nvPr>
        </p:nvSpPr>
        <p:spPr>
          <a:xfrm>
            <a:off x="152400" y="3429000"/>
            <a:ext cx="8839200" cy="3276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146" name="Google Shape;146;p39"/>
          <p:cNvSpPr txBox="1"/>
          <p:nvPr>
            <p:ph idx="1" type="body"/>
          </p:nvPr>
        </p:nvSpPr>
        <p:spPr>
          <a:xfrm rot="-5400000">
            <a:off x="7527666" y="47348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47" name="Google Shape;147;p39"/>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148" name="Google Shape;148;p39"/>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1 Content + Right Photo">
  <p:cSld name="Blue/White 1 Content + Right Photo">
    <p:bg>
      <p:bgPr>
        <a:solidFill>
          <a:srgbClr val="FFFFFF"/>
        </a:solidFill>
      </p:bgPr>
    </p:bg>
    <p:spTree>
      <p:nvGrpSpPr>
        <p:cNvPr id="149" name="Shape 149"/>
        <p:cNvGrpSpPr/>
        <p:nvPr/>
      </p:nvGrpSpPr>
      <p:grpSpPr>
        <a:xfrm>
          <a:off x="0" y="0"/>
          <a:ext cx="0" cy="0"/>
          <a:chOff x="0" y="0"/>
          <a:chExt cx="0" cy="0"/>
        </a:xfrm>
      </p:grpSpPr>
      <p:sp>
        <p:nvSpPr>
          <p:cNvPr id="150" name="Google Shape;150;p40"/>
          <p:cNvSpPr/>
          <p:nvPr>
            <p:ph idx="2" type="pic"/>
          </p:nvPr>
        </p:nvSpPr>
        <p:spPr>
          <a:xfrm>
            <a:off x="45720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151" name="Google Shape;151;p40"/>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152" name="Google Shape;152;p40"/>
          <p:cNvSpPr txBox="1"/>
          <p:nvPr>
            <p:ph idx="1" type="body"/>
          </p:nvPr>
        </p:nvSpPr>
        <p:spPr>
          <a:xfrm>
            <a:off x="685800" y="2057400"/>
            <a:ext cx="3657600" cy="41148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53" name="Google Shape;153;p40"/>
          <p:cNvSpPr txBox="1"/>
          <p:nvPr>
            <p:ph type="title"/>
          </p:nvPr>
        </p:nvSpPr>
        <p:spPr>
          <a:xfrm>
            <a:off x="685801" y="1524046"/>
            <a:ext cx="3657297"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154" name="Google Shape;154;p40"/>
          <p:cNvSpPr txBox="1"/>
          <p:nvPr>
            <p:ph idx="3" type="body"/>
          </p:nvPr>
        </p:nvSpPr>
        <p:spPr>
          <a:xfrm rot="-5400000">
            <a:off x="7527666" y="14582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Title + Left Photo">
  <p:cSld name="Blue/White Title + Left Photo">
    <p:bg>
      <p:bgPr>
        <a:solidFill>
          <a:srgbClr val="FFFFFF"/>
        </a:solidFill>
      </p:bgPr>
    </p:bg>
    <p:spTree>
      <p:nvGrpSpPr>
        <p:cNvPr id="155" name="Shape 155"/>
        <p:cNvGrpSpPr/>
        <p:nvPr/>
      </p:nvGrpSpPr>
      <p:grpSpPr>
        <a:xfrm>
          <a:off x="0" y="0"/>
          <a:ext cx="0" cy="0"/>
          <a:chOff x="0" y="0"/>
          <a:chExt cx="0" cy="0"/>
        </a:xfrm>
      </p:grpSpPr>
      <p:sp>
        <p:nvSpPr>
          <p:cNvPr id="156" name="Google Shape;156;p41"/>
          <p:cNvSpPr/>
          <p:nvPr>
            <p:ph idx="2" type="pic"/>
          </p:nvPr>
        </p:nvSpPr>
        <p:spPr>
          <a:xfrm>
            <a:off x="1524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157" name="Google Shape;157;p41"/>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58" name="Google Shape;158;p41"/>
          <p:cNvSpPr txBox="1"/>
          <p:nvPr>
            <p:ph idx="1" type="body"/>
          </p:nvPr>
        </p:nvSpPr>
        <p:spPr>
          <a:xfrm rot="-5400000">
            <a:off x="3108067" y="14582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59" name="Google Shape;159;p41"/>
          <p:cNvSpPr txBox="1"/>
          <p:nvPr>
            <p:ph type="title"/>
          </p:nvPr>
        </p:nvSpPr>
        <p:spPr>
          <a:xfrm>
            <a:off x="4877103" y="3311831"/>
            <a:ext cx="3885897" cy="274050"/>
          </a:xfrm>
          <a:prstGeom prst="rect">
            <a:avLst/>
          </a:prstGeom>
          <a:noFill/>
          <a:ln>
            <a:noFill/>
          </a:ln>
        </p:spPr>
        <p:txBody>
          <a:bodyPr anchorCtr="0" anchor="ctr"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Photo" type="title">
  <p:cSld name="TITLE">
    <p:bg>
      <p:bgPr>
        <a:solidFill>
          <a:srgbClr val="000000"/>
        </a:solidFill>
      </p:bgPr>
    </p:bg>
    <p:spTree>
      <p:nvGrpSpPr>
        <p:cNvPr id="20" name="Shape 20"/>
        <p:cNvGrpSpPr/>
        <p:nvPr/>
      </p:nvGrpSpPr>
      <p:grpSpPr>
        <a:xfrm>
          <a:off x="0" y="0"/>
          <a:ext cx="0" cy="0"/>
          <a:chOff x="0" y="0"/>
          <a:chExt cx="0" cy="0"/>
        </a:xfrm>
      </p:grpSpPr>
      <p:grpSp>
        <p:nvGrpSpPr>
          <p:cNvPr id="21" name="Google Shape;21;p15"/>
          <p:cNvGrpSpPr/>
          <p:nvPr/>
        </p:nvGrpSpPr>
        <p:grpSpPr>
          <a:xfrm>
            <a:off x="152400" y="152398"/>
            <a:ext cx="8839200" cy="6555329"/>
            <a:chOff x="0" y="0"/>
            <a:chExt cx="8839200" cy="6555327"/>
          </a:xfrm>
        </p:grpSpPr>
        <p:sp>
          <p:nvSpPr>
            <p:cNvPr id="22" name="Google Shape;22;p15"/>
            <p:cNvSpPr/>
            <p:nvPr/>
          </p:nvSpPr>
          <p:spPr>
            <a:xfrm>
              <a:off x="0" y="0"/>
              <a:ext cx="8839200" cy="6555327"/>
            </a:xfrm>
            <a:prstGeom prst="rect">
              <a:avLst/>
            </a:prstGeom>
            <a:solidFill>
              <a:schemeClr val="accent5"/>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pic>
          <p:nvPicPr>
            <p:cNvPr descr="image1.jpeg" id="23" name="Google Shape;23;p15"/>
            <p:cNvPicPr preferRelativeResize="0"/>
            <p:nvPr/>
          </p:nvPicPr>
          <p:blipFill rotWithShape="1">
            <a:blip r:embed="rId2">
              <a:alphaModFix/>
            </a:blip>
            <a:srcRect b="2240" l="2241" r="0" t="0"/>
            <a:stretch/>
          </p:blipFill>
          <p:spPr>
            <a:xfrm>
              <a:off x="0" y="0"/>
              <a:ext cx="8839200" cy="6555327"/>
            </a:xfrm>
            <a:prstGeom prst="rect">
              <a:avLst/>
            </a:prstGeom>
            <a:noFill/>
            <a:ln>
              <a:noFill/>
            </a:ln>
          </p:spPr>
        </p:pic>
      </p:grpSp>
      <p:sp>
        <p:nvSpPr>
          <p:cNvPr id="24" name="Google Shape;24;p15"/>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25" name="Google Shape;25;p15"/>
          <p:cNvSpPr txBox="1"/>
          <p:nvPr>
            <p:ph type="title"/>
          </p:nvPr>
        </p:nvSpPr>
        <p:spPr>
          <a:xfrm>
            <a:off x="685800" y="2133600"/>
            <a:ext cx="5486400" cy="1600200"/>
          </a:xfrm>
          <a:prstGeom prst="rect">
            <a:avLst/>
          </a:prstGeom>
          <a:noFill/>
          <a:ln>
            <a:noFill/>
          </a:ln>
          <a:effectLst>
            <a:outerShdw blurRad="254000" rotWithShape="0">
              <a:srgbClr val="000000">
                <a:alpha val="20000"/>
              </a:srgbClr>
            </a:outerShdw>
          </a:effectLst>
        </p:spPr>
        <p:txBody>
          <a:bodyPr anchorCtr="0" anchor="b" bIns="45700" lIns="45700" spcFirstLastPara="1" rIns="45700" wrap="square" tIns="45700">
            <a:normAutofit/>
          </a:bodyPr>
          <a:lstStyle>
            <a:lvl1pPr lvl="0" algn="l">
              <a:lnSpc>
                <a:spcPct val="100000"/>
              </a:lnSpc>
              <a:spcBef>
                <a:spcPts val="0"/>
              </a:spcBef>
              <a:spcAft>
                <a:spcPts val="0"/>
              </a:spcAft>
              <a:buClr>
                <a:srgbClr val="FFFFFF"/>
              </a:buClr>
              <a:buSzPts val="1300"/>
              <a:buFont typeface="Gill Sans"/>
              <a:buNone/>
              <a:defRPr sz="1300">
                <a:solidFill>
                  <a:srgbClr val="FFFFFF"/>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26" name="Google Shape;26;p15"/>
          <p:cNvSpPr txBox="1"/>
          <p:nvPr>
            <p:ph idx="1" type="body"/>
          </p:nvPr>
        </p:nvSpPr>
        <p:spPr>
          <a:xfrm>
            <a:off x="685800" y="4114800"/>
            <a:ext cx="3429000" cy="1600200"/>
          </a:xfrm>
          <a:prstGeom prst="rect">
            <a:avLst/>
          </a:prstGeom>
          <a:noFill/>
          <a:ln>
            <a:noFill/>
          </a:ln>
          <a:effectLst>
            <a:outerShdw blurRad="254000" rotWithShape="0">
              <a:srgbClr val="000000">
                <a:alpha val="40000"/>
              </a:srgbClr>
            </a:outerShdw>
          </a:effectLst>
        </p:spPr>
        <p:txBody>
          <a:bodyPr anchorCtr="0" anchor="t" bIns="45700" lIns="45700" spcFirstLastPara="1" rIns="45700" wrap="square" tIns="45700">
            <a:normAutofit/>
          </a:bodyPr>
          <a:lstStyle>
            <a:lvl1pPr indent="-228600" lvl="0" marL="457200" algn="l">
              <a:lnSpc>
                <a:spcPct val="100000"/>
              </a:lnSpc>
              <a:spcBef>
                <a:spcPts val="500"/>
              </a:spcBef>
              <a:spcAft>
                <a:spcPts val="0"/>
              </a:spcAft>
              <a:buClr>
                <a:srgbClr val="FFFFFF"/>
              </a:buClr>
              <a:buSzPts val="700"/>
              <a:buFont typeface="Gill Sans"/>
              <a:buNone/>
              <a:defRPr sz="700">
                <a:solidFill>
                  <a:srgbClr val="FFFFFF"/>
                </a:solidFill>
              </a:defRPr>
            </a:lvl1pPr>
            <a:lvl2pPr indent="-228600" lvl="1" marL="914400" algn="l">
              <a:lnSpc>
                <a:spcPct val="100000"/>
              </a:lnSpc>
              <a:spcBef>
                <a:spcPts val="500"/>
              </a:spcBef>
              <a:spcAft>
                <a:spcPts val="0"/>
              </a:spcAft>
              <a:buClr>
                <a:srgbClr val="FFFFFF"/>
              </a:buClr>
              <a:buSzPts val="700"/>
              <a:buFont typeface="Gill Sans"/>
              <a:buNone/>
              <a:defRPr sz="700">
                <a:solidFill>
                  <a:srgbClr val="FFFFFF"/>
                </a:solidFill>
              </a:defRPr>
            </a:lvl2pPr>
            <a:lvl3pPr indent="-228600" lvl="2" marL="1371600" algn="l">
              <a:lnSpc>
                <a:spcPct val="100000"/>
              </a:lnSpc>
              <a:spcBef>
                <a:spcPts val="500"/>
              </a:spcBef>
              <a:spcAft>
                <a:spcPts val="0"/>
              </a:spcAft>
              <a:buClr>
                <a:srgbClr val="FFFFFF"/>
              </a:buClr>
              <a:buSzPts val="700"/>
              <a:buFont typeface="Gill Sans"/>
              <a:buNone/>
              <a:defRPr sz="700">
                <a:solidFill>
                  <a:srgbClr val="FFFFFF"/>
                </a:solidFill>
              </a:defRPr>
            </a:lvl3pPr>
            <a:lvl4pPr indent="-228600" lvl="3" marL="1828800" algn="l">
              <a:lnSpc>
                <a:spcPct val="100000"/>
              </a:lnSpc>
              <a:spcBef>
                <a:spcPts val="500"/>
              </a:spcBef>
              <a:spcAft>
                <a:spcPts val="0"/>
              </a:spcAft>
              <a:buClr>
                <a:srgbClr val="FFFFFF"/>
              </a:buClr>
              <a:buSzPts val="700"/>
              <a:buFont typeface="Gill Sans"/>
              <a:buNone/>
              <a:defRPr sz="700">
                <a:solidFill>
                  <a:srgbClr val="FFFFFF"/>
                </a:solidFill>
              </a:defRPr>
            </a:lvl4pPr>
            <a:lvl5pPr indent="-228600" lvl="4" marL="2286000" algn="l">
              <a:lnSpc>
                <a:spcPct val="100000"/>
              </a:lnSpc>
              <a:spcBef>
                <a:spcPts val="500"/>
              </a:spcBef>
              <a:spcAft>
                <a:spcPts val="0"/>
              </a:spcAft>
              <a:buClr>
                <a:srgbClr val="FFFFFF"/>
              </a:buClr>
              <a:buSzPts val="700"/>
              <a:buFont typeface="Gill Sans"/>
              <a:buNone/>
              <a:defRPr sz="7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cxnSp>
        <p:nvCxnSpPr>
          <p:cNvPr id="27" name="Google Shape;27;p15"/>
          <p:cNvCxnSpPr/>
          <p:nvPr/>
        </p:nvCxnSpPr>
        <p:spPr>
          <a:xfrm>
            <a:off x="761999" y="3886200"/>
            <a:ext cx="320041" cy="0"/>
          </a:xfrm>
          <a:prstGeom prst="straightConnector1">
            <a:avLst/>
          </a:prstGeom>
          <a:noFill/>
          <a:ln cap="flat" cmpd="sng" w="19050">
            <a:solidFill>
              <a:srgbClr val="FFFFFF"/>
            </a:solidFill>
            <a:prstDash val="solid"/>
            <a:round/>
            <a:headEnd len="sm" w="sm" type="none"/>
            <a:tailEnd len="sm" w="sm" type="none"/>
          </a:ln>
          <a:effectLst>
            <a:outerShdw blurRad="254000" rotWithShape="0">
              <a:srgbClr val="000000">
                <a:alpha val="40000"/>
              </a:srgbClr>
            </a:outerShdw>
          </a:effectLst>
        </p:spPr>
      </p:cxnSp>
      <p:sp>
        <p:nvSpPr>
          <p:cNvPr id="28" name="Google Shape;28;p15"/>
          <p:cNvSpPr txBox="1"/>
          <p:nvPr>
            <p:ph idx="2" type="body"/>
          </p:nvPr>
        </p:nvSpPr>
        <p:spPr>
          <a:xfrm rot="-5400000">
            <a:off x="7527666" y="14582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pic>
        <p:nvPicPr>
          <p:cNvPr descr="Picture 14" id="29" name="Google Shape;29;p15"/>
          <p:cNvPicPr preferRelativeResize="0"/>
          <p:nvPr/>
        </p:nvPicPr>
        <p:blipFill rotWithShape="1">
          <a:blip r:embed="rId3">
            <a:alphaModFix/>
          </a:blip>
          <a:srcRect b="0" l="0" r="0" t="0"/>
          <a:stretch/>
        </p:blipFill>
        <p:spPr>
          <a:xfrm>
            <a:off x="683805" y="685800"/>
            <a:ext cx="1828801" cy="544011"/>
          </a:xfrm>
          <a:prstGeom prst="rect">
            <a:avLst/>
          </a:prstGeom>
          <a:noFill/>
          <a:ln>
            <a:noFill/>
          </a:ln>
          <a:effectLst>
            <a:outerShdw blurRad="254000" rotWithShape="0">
              <a:srgbClr val="000000">
                <a:alpha val="20000"/>
              </a:srgbClr>
            </a:outerShdw>
          </a:effectLst>
        </p:spPr>
      </p:pic>
      <p:grpSp>
        <p:nvGrpSpPr>
          <p:cNvPr id="30" name="Google Shape;30;p15"/>
          <p:cNvGrpSpPr/>
          <p:nvPr/>
        </p:nvGrpSpPr>
        <p:grpSpPr>
          <a:xfrm>
            <a:off x="5159635" y="4669668"/>
            <a:ext cx="3396736" cy="852900"/>
            <a:chOff x="0" y="0"/>
            <a:chExt cx="3396735" cy="852899"/>
          </a:xfrm>
        </p:grpSpPr>
        <p:sp>
          <p:nvSpPr>
            <p:cNvPr id="31" name="Google Shape;31;p15"/>
            <p:cNvSpPr/>
            <p:nvPr/>
          </p:nvSpPr>
          <p:spPr>
            <a:xfrm>
              <a:off x="0" y="0"/>
              <a:ext cx="3396735" cy="852899"/>
            </a:xfrm>
            <a:prstGeom prst="roundRect">
              <a:avLst>
                <a:gd fmla="val 4893" name="adj"/>
              </a:avLst>
            </a:prstGeom>
            <a:solidFill>
              <a:srgbClr val="FFFFFF">
                <a:alpha val="80000"/>
              </a:srgbClr>
            </a:solidFill>
            <a:ln cap="flat" cmpd="sng" w="9525">
              <a:solidFill>
                <a:schemeClr val="accent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sp>
          <p:nvSpPr>
            <p:cNvPr id="32" name="Google Shape;32;p15"/>
            <p:cNvSpPr txBox="1"/>
            <p:nvPr/>
          </p:nvSpPr>
          <p:spPr>
            <a:xfrm>
              <a:off x="12223" y="70372"/>
              <a:ext cx="3372288" cy="712153"/>
            </a:xfrm>
            <a:prstGeom prst="rect">
              <a:avLst/>
            </a:prstGeom>
            <a:noFill/>
            <a:ln>
              <a:noFill/>
            </a:ln>
          </p:spPr>
          <p:txBody>
            <a:bodyPr anchorCtr="0" anchor="ctr" bIns="38575" lIns="38575" spcFirstLastPara="1" rIns="38575" wrap="square" tIns="38575">
              <a:spAutoFit/>
            </a:bodyPr>
            <a:lstStyle/>
            <a:p>
              <a:pPr indent="24779" lvl="0" marL="0" marR="0" rtl="0" algn="l">
                <a:lnSpc>
                  <a:spcPct val="100000"/>
                </a:lnSpc>
                <a:spcBef>
                  <a:spcPts val="0"/>
                </a:spcBef>
                <a:spcAft>
                  <a:spcPts val="0"/>
                </a:spcAft>
                <a:buClr>
                  <a:srgbClr val="000000"/>
                </a:buClr>
                <a:buSzPts val="400"/>
                <a:buFont typeface="Gill Sans"/>
                <a:buNone/>
              </a:pPr>
              <a:r>
                <a:rPr b="0" i="0" lang="es-MX" sz="400" u="none" cap="none" strike="noStrike">
                  <a:solidFill>
                    <a:srgbClr val="000000"/>
                  </a:solidFill>
                  <a:latin typeface="Gill Sans"/>
                  <a:ea typeface="Gill Sans"/>
                  <a:cs typeface="Gill Sans"/>
                  <a:sym typeface="Gill Sans"/>
                </a:rPr>
                <a:t>To change this cover photo: </a:t>
              </a:r>
              <a:endParaRPr b="0" i="0" sz="1800" u="none" cap="none" strike="noStrike">
                <a:solidFill>
                  <a:srgbClr val="FFFFFF"/>
                </a:solidFill>
                <a:latin typeface="Gill Sans"/>
                <a:ea typeface="Gill Sans"/>
                <a:cs typeface="Gill Sans"/>
                <a:sym typeface="Gill Sans"/>
              </a:endParaRPr>
            </a:p>
            <a:p>
              <a:pPr indent="-47551" lvl="0" marL="72331" marR="0" rtl="0" algn="l">
                <a:lnSpc>
                  <a:spcPct val="100000"/>
                </a:lnSpc>
                <a:spcBef>
                  <a:spcPts val="200"/>
                </a:spcBef>
                <a:spcAft>
                  <a:spcPts val="0"/>
                </a:spcAft>
                <a:buClr>
                  <a:srgbClr val="000000"/>
                </a:buClr>
                <a:buSzPts val="400"/>
                <a:buFont typeface="Arial"/>
                <a:buChar char="•"/>
              </a:pPr>
              <a:r>
                <a:rPr b="0" i="0" lang="es-MX" sz="400" u="none" cap="none" strike="noStrike">
                  <a:solidFill>
                    <a:srgbClr val="000000"/>
                  </a:solidFill>
                  <a:latin typeface="Gill Sans"/>
                  <a:ea typeface="Gill Sans"/>
                  <a:cs typeface="Gill Sans"/>
                  <a:sym typeface="Gill Sans"/>
                </a:rPr>
                <a:t>Click on View &gt; Slide Master.</a:t>
              </a:r>
              <a:endParaRPr b="0" i="0" sz="1800" u="none" cap="none" strike="noStrike">
                <a:solidFill>
                  <a:srgbClr val="FFFFFF"/>
                </a:solidFill>
                <a:latin typeface="Gill Sans"/>
                <a:ea typeface="Gill Sans"/>
                <a:cs typeface="Gill Sans"/>
                <a:sym typeface="Gill Sans"/>
              </a:endParaRPr>
            </a:p>
            <a:p>
              <a:pPr indent="-47551" lvl="0" marL="72331" marR="0" rtl="0" algn="l">
                <a:lnSpc>
                  <a:spcPct val="100000"/>
                </a:lnSpc>
                <a:spcBef>
                  <a:spcPts val="200"/>
                </a:spcBef>
                <a:spcAft>
                  <a:spcPts val="0"/>
                </a:spcAft>
                <a:buClr>
                  <a:srgbClr val="000000"/>
                </a:buClr>
                <a:buSzPts val="400"/>
                <a:buFont typeface="Arial"/>
                <a:buChar char="•"/>
              </a:pPr>
              <a:r>
                <a:rPr b="0" i="0" lang="es-MX" sz="400" u="none" cap="none" strike="noStrike">
                  <a:solidFill>
                    <a:srgbClr val="000000"/>
                  </a:solidFill>
                  <a:latin typeface="Gill Sans"/>
                  <a:ea typeface="Gill Sans"/>
                  <a:cs typeface="Gill Sans"/>
                  <a:sym typeface="Gill Sans"/>
                </a:rPr>
                <a:t>Right click on this photo &gt; Change Picture… &gt; Choose a Picture &gt; Insert.</a:t>
              </a:r>
              <a:endParaRPr/>
            </a:p>
            <a:p>
              <a:pPr indent="-47551" lvl="0" marL="72331" marR="0" rtl="0" algn="l">
                <a:lnSpc>
                  <a:spcPct val="100000"/>
                </a:lnSpc>
                <a:spcBef>
                  <a:spcPts val="200"/>
                </a:spcBef>
                <a:spcAft>
                  <a:spcPts val="0"/>
                </a:spcAft>
                <a:buClr>
                  <a:srgbClr val="000000"/>
                </a:buClr>
                <a:buSzPts val="400"/>
                <a:buFont typeface="Arial"/>
                <a:buChar char="•"/>
              </a:pPr>
              <a:r>
                <a:rPr b="0" i="0" lang="es-MX" sz="400" u="none" cap="none" strike="noStrike">
                  <a:solidFill>
                    <a:srgbClr val="000000"/>
                  </a:solidFill>
                  <a:latin typeface="Gill Sans"/>
                  <a:ea typeface="Gill Sans"/>
                  <a:cs typeface="Gill Sans"/>
                  <a:sym typeface="Gill Sans"/>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endParaRPr b="0" i="0" sz="1800" u="none" cap="none" strike="noStrike">
                <a:solidFill>
                  <a:srgbClr val="FFFFFF"/>
                </a:solidFill>
                <a:latin typeface="Gill Sans"/>
                <a:ea typeface="Gill Sans"/>
                <a:cs typeface="Gill Sans"/>
                <a:sym typeface="Gill Sans"/>
              </a:endParaRPr>
            </a:p>
            <a:p>
              <a:pPr indent="-47551" lvl="0" marL="72331" marR="0" rtl="0" algn="l">
                <a:lnSpc>
                  <a:spcPct val="100000"/>
                </a:lnSpc>
                <a:spcBef>
                  <a:spcPts val="200"/>
                </a:spcBef>
                <a:spcAft>
                  <a:spcPts val="0"/>
                </a:spcAft>
                <a:buClr>
                  <a:srgbClr val="000000"/>
                </a:buClr>
                <a:buSzPts val="400"/>
                <a:buFont typeface="Arial"/>
                <a:buChar char="•"/>
              </a:pPr>
              <a:r>
                <a:rPr b="0" i="0" lang="es-MX" sz="400" u="none" cap="none" strike="noStrike">
                  <a:solidFill>
                    <a:srgbClr val="000000"/>
                  </a:solidFill>
                  <a:latin typeface="Gill Sans"/>
                  <a:ea typeface="Gill Sans"/>
                  <a:cs typeface="Gill Sans"/>
                  <a:sym typeface="Gill Sans"/>
                </a:rPr>
                <a:t>Add photo credit to the text box at top right of page.</a:t>
              </a:r>
              <a:endParaRPr b="0" i="0" sz="1800" u="none" cap="none" strike="noStrike">
                <a:solidFill>
                  <a:srgbClr val="FFFFFF"/>
                </a:solidFill>
                <a:latin typeface="Gill Sans"/>
                <a:ea typeface="Gill Sans"/>
                <a:cs typeface="Gill Sans"/>
                <a:sym typeface="Gill Sans"/>
              </a:endParaRPr>
            </a:p>
            <a:p>
              <a:pPr indent="-47551" lvl="0" marL="72331" marR="0" rtl="0" algn="l">
                <a:lnSpc>
                  <a:spcPct val="100000"/>
                </a:lnSpc>
                <a:spcBef>
                  <a:spcPts val="200"/>
                </a:spcBef>
                <a:spcAft>
                  <a:spcPts val="0"/>
                </a:spcAft>
                <a:buClr>
                  <a:srgbClr val="000000"/>
                </a:buClr>
                <a:buSzPts val="400"/>
                <a:buFont typeface="Arial"/>
                <a:buChar char="•"/>
              </a:pPr>
              <a:r>
                <a:rPr b="0" i="0" lang="es-MX" sz="400" u="none" cap="none" strike="noStrike">
                  <a:solidFill>
                    <a:srgbClr val="000000"/>
                  </a:solidFill>
                  <a:latin typeface="Gill Sans"/>
                  <a:ea typeface="Gill Sans"/>
                  <a:cs typeface="Gill Sans"/>
                  <a:sym typeface="Gill Sans"/>
                </a:rPr>
                <a:t>Delete this instruction text box.</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2 Content">
  <p:cSld name="Red/Gray 2 Content">
    <p:spTree>
      <p:nvGrpSpPr>
        <p:cNvPr id="33" name="Shape 33"/>
        <p:cNvGrpSpPr/>
        <p:nvPr/>
      </p:nvGrpSpPr>
      <p:grpSpPr>
        <a:xfrm>
          <a:off x="0" y="0"/>
          <a:ext cx="0" cy="0"/>
          <a:chOff x="0" y="0"/>
          <a:chExt cx="0" cy="0"/>
        </a:xfrm>
      </p:grpSpPr>
      <p:sp>
        <p:nvSpPr>
          <p:cNvPr id="34" name="Google Shape;34;p16"/>
          <p:cNvSpPr txBox="1"/>
          <p:nvPr>
            <p:ph idx="1" type="body"/>
          </p:nvPr>
        </p:nvSpPr>
        <p:spPr>
          <a:xfrm>
            <a:off x="686104" y="1600200"/>
            <a:ext cx="3809697"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35" name="Google Shape;35;p16"/>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36" name="Google Shape;36;p16"/>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3 Content">
  <p:cSld name="Red/Gray 3 Content">
    <p:spTree>
      <p:nvGrpSpPr>
        <p:cNvPr id="37" name="Shape 37"/>
        <p:cNvGrpSpPr/>
        <p:nvPr/>
      </p:nvGrpSpPr>
      <p:grpSpPr>
        <a:xfrm>
          <a:off x="0" y="0"/>
          <a:ext cx="0" cy="0"/>
          <a:chOff x="0" y="0"/>
          <a:chExt cx="0" cy="0"/>
        </a:xfrm>
      </p:grpSpPr>
      <p:sp>
        <p:nvSpPr>
          <p:cNvPr id="38" name="Google Shape;38;p17"/>
          <p:cNvSpPr txBox="1"/>
          <p:nvPr>
            <p:ph idx="1" type="body"/>
          </p:nvPr>
        </p:nvSpPr>
        <p:spPr>
          <a:xfrm>
            <a:off x="686104" y="1600200"/>
            <a:ext cx="2514296"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39" name="Google Shape;39;p17"/>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40" name="Google Shape;40;p17"/>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Bottom Photo">
  <p:cSld name="Red/Gray 1 Content + Bottom Photo">
    <p:spTree>
      <p:nvGrpSpPr>
        <p:cNvPr id="41" name="Shape 41"/>
        <p:cNvGrpSpPr/>
        <p:nvPr/>
      </p:nvGrpSpPr>
      <p:grpSpPr>
        <a:xfrm>
          <a:off x="0" y="0"/>
          <a:ext cx="0" cy="0"/>
          <a:chOff x="0" y="0"/>
          <a:chExt cx="0" cy="0"/>
        </a:xfrm>
      </p:grpSpPr>
      <p:sp>
        <p:nvSpPr>
          <p:cNvPr id="42" name="Google Shape;42;p18"/>
          <p:cNvSpPr/>
          <p:nvPr>
            <p:ph idx="2" type="pic"/>
          </p:nvPr>
        </p:nvSpPr>
        <p:spPr>
          <a:xfrm>
            <a:off x="152400" y="3429000"/>
            <a:ext cx="8839200" cy="3276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43" name="Google Shape;43;p18"/>
          <p:cNvSpPr txBox="1"/>
          <p:nvPr>
            <p:ph idx="1" type="body"/>
          </p:nvPr>
        </p:nvSpPr>
        <p:spPr>
          <a:xfrm>
            <a:off x="685800" y="1600200"/>
            <a:ext cx="7772400" cy="16002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44" name="Google Shape;44;p18"/>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45" name="Google Shape;45;p18"/>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46" name="Google Shape;46;p18"/>
          <p:cNvSpPr txBox="1"/>
          <p:nvPr>
            <p:ph idx="3" type="body"/>
          </p:nvPr>
        </p:nvSpPr>
        <p:spPr>
          <a:xfrm rot="-5400000">
            <a:off x="7527666" y="47348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Right Photo">
  <p:cSld name="Red/Gray 1 Content + Right Photo">
    <p:spTree>
      <p:nvGrpSpPr>
        <p:cNvPr id="47" name="Shape 47"/>
        <p:cNvGrpSpPr/>
        <p:nvPr/>
      </p:nvGrpSpPr>
      <p:grpSpPr>
        <a:xfrm>
          <a:off x="0" y="0"/>
          <a:ext cx="0" cy="0"/>
          <a:chOff x="0" y="0"/>
          <a:chExt cx="0" cy="0"/>
        </a:xfrm>
      </p:grpSpPr>
      <p:sp>
        <p:nvSpPr>
          <p:cNvPr id="48" name="Google Shape;48;p19"/>
          <p:cNvSpPr/>
          <p:nvPr>
            <p:ph idx="2" type="pic"/>
          </p:nvPr>
        </p:nvSpPr>
        <p:spPr>
          <a:xfrm>
            <a:off x="45720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49" name="Google Shape;49;p19"/>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50" name="Google Shape;50;p19"/>
          <p:cNvSpPr txBox="1"/>
          <p:nvPr>
            <p:ph idx="1" type="body"/>
          </p:nvPr>
        </p:nvSpPr>
        <p:spPr>
          <a:xfrm>
            <a:off x="685800" y="2057401"/>
            <a:ext cx="3657600" cy="41148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51" name="Google Shape;51;p19"/>
          <p:cNvSpPr txBox="1"/>
          <p:nvPr>
            <p:ph type="title"/>
          </p:nvPr>
        </p:nvSpPr>
        <p:spPr>
          <a:xfrm>
            <a:off x="685801" y="1524046"/>
            <a:ext cx="3657297"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52" name="Google Shape;52;p19"/>
          <p:cNvSpPr txBox="1"/>
          <p:nvPr>
            <p:ph idx="3" type="body"/>
          </p:nvPr>
        </p:nvSpPr>
        <p:spPr>
          <a:xfrm rot="-5400000">
            <a:off x="7527666" y="14582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Title Only">
  <p:cSld name="Red/Gray Title Only">
    <p:spTree>
      <p:nvGrpSpPr>
        <p:cNvPr id="53" name="Shape 53"/>
        <p:cNvGrpSpPr/>
        <p:nvPr/>
      </p:nvGrpSpPr>
      <p:grpSpPr>
        <a:xfrm>
          <a:off x="0" y="0"/>
          <a:ext cx="0" cy="0"/>
          <a:chOff x="0" y="0"/>
          <a:chExt cx="0" cy="0"/>
        </a:xfrm>
      </p:grpSpPr>
      <p:sp>
        <p:nvSpPr>
          <p:cNvPr id="54" name="Google Shape;54;p20"/>
          <p:cNvSpPr/>
          <p:nvPr>
            <p:ph idx="2" type="pic"/>
          </p:nvPr>
        </p:nvSpPr>
        <p:spPr>
          <a:xfrm>
            <a:off x="1524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55" name="Google Shape;55;p20"/>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56" name="Google Shape;56;p20"/>
          <p:cNvSpPr txBox="1"/>
          <p:nvPr>
            <p:ph idx="1" type="body"/>
          </p:nvPr>
        </p:nvSpPr>
        <p:spPr>
          <a:xfrm rot="-5400000">
            <a:off x="3108067" y="14582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57" name="Google Shape;57;p20"/>
          <p:cNvSpPr txBox="1"/>
          <p:nvPr>
            <p:ph type="title"/>
          </p:nvPr>
        </p:nvSpPr>
        <p:spPr>
          <a:xfrm>
            <a:off x="4877103" y="3311831"/>
            <a:ext cx="3885897" cy="274050"/>
          </a:xfrm>
          <a:prstGeom prst="rect">
            <a:avLst/>
          </a:prstGeom>
          <a:noFill/>
          <a:ln>
            <a:noFill/>
          </a:ln>
        </p:spPr>
        <p:txBody>
          <a:bodyPr anchorCtr="0" anchor="ctr"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p:cSld name="Red/White 1 Content">
    <p:bg>
      <p:bgPr>
        <a:solidFill>
          <a:srgbClr val="FFFFFF"/>
        </a:solidFill>
      </p:bgPr>
    </p:bg>
    <p:spTree>
      <p:nvGrpSpPr>
        <p:cNvPr id="58" name="Shape 58"/>
        <p:cNvGrpSpPr/>
        <p:nvPr/>
      </p:nvGrpSpPr>
      <p:grpSpPr>
        <a:xfrm>
          <a:off x="0" y="0"/>
          <a:ext cx="0" cy="0"/>
          <a:chOff x="0" y="0"/>
          <a:chExt cx="0" cy="0"/>
        </a:xfrm>
      </p:grpSpPr>
      <p:sp>
        <p:nvSpPr>
          <p:cNvPr id="59" name="Google Shape;59;p21"/>
          <p:cNvSpPr txBox="1"/>
          <p:nvPr>
            <p:ph idx="1" type="body"/>
          </p:nvPr>
        </p:nvSpPr>
        <p:spPr>
          <a:xfrm>
            <a:off x="685800" y="1600200"/>
            <a:ext cx="7772400" cy="45720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60" name="Google Shape;60;p21"/>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61" name="Google Shape;61;p21"/>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E7E5"/>
        </a:solidFill>
      </p:bgPr>
    </p:bg>
    <p:spTree>
      <p:nvGrpSpPr>
        <p:cNvPr id="5" name="Shape 5"/>
        <p:cNvGrpSpPr/>
        <p:nvPr/>
      </p:nvGrpSpPr>
      <p:grpSpPr>
        <a:xfrm>
          <a:off x="0" y="0"/>
          <a:ext cx="0" cy="0"/>
          <a:chOff x="0" y="0"/>
          <a:chExt cx="0" cy="0"/>
        </a:xfrm>
      </p:grpSpPr>
      <p:sp>
        <p:nvSpPr>
          <p:cNvPr id="6" name="Google Shape;6;p12"/>
          <p:cNvSpPr/>
          <p:nvPr/>
        </p:nvSpPr>
        <p:spPr>
          <a:xfrm>
            <a:off x="0" y="0"/>
            <a:ext cx="9144001" cy="6858001"/>
          </a:xfrm>
          <a:custGeom>
            <a:rect b="b" l="l" r="r" t="t"/>
            <a:pathLst>
              <a:path extrusionOk="0" h="21600" w="21600">
                <a:moveTo>
                  <a:pt x="0" y="0"/>
                </a:moveTo>
                <a:lnTo>
                  <a:pt x="21600" y="0"/>
                </a:lnTo>
                <a:lnTo>
                  <a:pt x="21600" y="21600"/>
                </a:lnTo>
                <a:lnTo>
                  <a:pt x="0" y="21600"/>
                </a:lnTo>
                <a:close/>
                <a:moveTo>
                  <a:pt x="360" y="480"/>
                </a:moveTo>
                <a:lnTo>
                  <a:pt x="360" y="21120"/>
                </a:lnTo>
                <a:lnTo>
                  <a:pt x="21240" y="21120"/>
                </a:lnTo>
                <a:lnTo>
                  <a:pt x="21240" y="480"/>
                </a:ln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sp>
        <p:nvSpPr>
          <p:cNvPr id="7" name="Google Shape;7;p12"/>
          <p:cNvSpPr txBox="1"/>
          <p:nvPr>
            <p:ph idx="1" type="body"/>
          </p:nvPr>
        </p:nvSpPr>
        <p:spPr>
          <a:xfrm>
            <a:off x="685800" y="1600200"/>
            <a:ext cx="7772400" cy="4572000"/>
          </a:xfrm>
          <a:prstGeom prst="rect">
            <a:avLst/>
          </a:prstGeom>
          <a:noFill/>
          <a:ln>
            <a:noFill/>
          </a:ln>
        </p:spPr>
        <p:txBody>
          <a:bodyPr anchorCtr="0" anchor="t" bIns="45700" lIns="45700" spcFirstLastPara="1" rIns="45700" wrap="square" tIns="45700">
            <a:normAutofit/>
          </a:bodyPr>
          <a:lstStyle>
            <a:lvl1pPr indent="-279400" lvl="0" marL="4572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indent="-279400" lvl="1" marL="9144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indent="-279400" lvl="2" marL="13716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indent="-279400" lvl="3" marL="18288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indent="-279400" lvl="4" marL="22860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indent="-279400" lvl="5" marL="27432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indent="-279400" lvl="6" marL="32004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indent="-279400" lvl="7" marL="36576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indent="-279400" lvl="8" marL="41148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8" name="Google Shape;8;p12"/>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1pPr>
            <a:lvl2pPr indent="0" lvl="1"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2pPr>
            <a:lvl3pPr indent="0" lvl="2"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3pPr>
            <a:lvl4pPr indent="0" lvl="3"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4pPr>
            <a:lvl5pPr indent="0" lvl="4"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5pPr>
            <a:lvl6pPr indent="0" lvl="5"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6pPr>
            <a:lvl7pPr indent="0" lvl="6"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7pPr>
            <a:lvl8pPr indent="0" lvl="7"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8pPr>
            <a:lvl9pPr indent="0" lvl="8"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9" name="Google Shape;9;p12"/>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1pPr>
            <a:lvl2pPr lvl="1"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2pPr>
            <a:lvl3pPr lvl="2"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3pPr>
            <a:lvl4pPr lvl="3"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4pPr>
            <a:lvl5pPr lvl="4"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5pPr>
            <a:lvl6pPr lvl="5"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6pPr>
            <a:lvl7pPr lvl="6"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7pPr>
            <a:lvl8pPr lvl="7"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8pPr>
            <a:lvl9pPr lvl="8"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
          <p:cNvSpPr txBox="1"/>
          <p:nvPr>
            <p:ph idx="12" type="sldNum"/>
          </p:nvPr>
        </p:nvSpPr>
        <p:spPr>
          <a:xfrm>
            <a:off x="8864599" y="6549769"/>
            <a:ext cx="127001" cy="12700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FFFFFF"/>
              </a:buClr>
              <a:buSzPts val="200"/>
              <a:buFont typeface="Gill Sans"/>
              <a:buNone/>
            </a:pPr>
            <a:fld id="{00000000-1234-1234-1234-123412341234}" type="slidenum">
              <a:rPr lang="es-MX">
                <a:solidFill>
                  <a:srgbClr val="FFFFFF"/>
                </a:solidFill>
              </a:rPr>
              <a:t>‹#›</a:t>
            </a:fld>
            <a:endParaRPr/>
          </a:p>
        </p:txBody>
      </p:sp>
      <p:grpSp>
        <p:nvGrpSpPr>
          <p:cNvPr id="165" name="Google Shape;165;p1"/>
          <p:cNvGrpSpPr/>
          <p:nvPr/>
        </p:nvGrpSpPr>
        <p:grpSpPr>
          <a:xfrm>
            <a:off x="450436" y="568664"/>
            <a:ext cx="2140365" cy="925711"/>
            <a:chOff x="0" y="0"/>
            <a:chExt cx="2140364" cy="925709"/>
          </a:xfrm>
        </p:grpSpPr>
        <p:sp>
          <p:nvSpPr>
            <p:cNvPr id="166" name="Google Shape;166;p1"/>
            <p:cNvSpPr/>
            <p:nvPr/>
          </p:nvSpPr>
          <p:spPr>
            <a:xfrm>
              <a:off x="0" y="0"/>
              <a:ext cx="2140364" cy="925709"/>
            </a:xfrm>
            <a:prstGeom prst="rect">
              <a:avLst/>
            </a:prstGeom>
            <a:solidFill>
              <a:schemeClr val="accen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pic>
          <p:nvPicPr>
            <p:cNvPr descr="image5.png" id="167" name="Google Shape;167;p1"/>
            <p:cNvPicPr preferRelativeResize="0"/>
            <p:nvPr/>
          </p:nvPicPr>
          <p:blipFill rotWithShape="1">
            <a:blip r:embed="rId3">
              <a:alphaModFix/>
            </a:blip>
            <a:srcRect b="0" l="0" r="0" t="0"/>
            <a:stretch/>
          </p:blipFill>
          <p:spPr>
            <a:xfrm>
              <a:off x="0" y="0"/>
              <a:ext cx="2140364" cy="925709"/>
            </a:xfrm>
            <a:prstGeom prst="rect">
              <a:avLst/>
            </a:prstGeom>
            <a:noFill/>
            <a:ln>
              <a:noFill/>
            </a:ln>
          </p:spPr>
        </p:pic>
      </p:grpSp>
      <p:sp>
        <p:nvSpPr>
          <p:cNvPr id="168" name="Google Shape;168;p1"/>
          <p:cNvSpPr txBox="1"/>
          <p:nvPr>
            <p:ph type="title"/>
          </p:nvPr>
        </p:nvSpPr>
        <p:spPr>
          <a:xfrm>
            <a:off x="685800" y="2133600"/>
            <a:ext cx="8020878" cy="1600200"/>
          </a:xfrm>
          <a:prstGeom prst="rect">
            <a:avLst/>
          </a:prstGeom>
          <a:noFill/>
          <a:ln>
            <a:noFill/>
          </a:ln>
        </p:spPr>
        <p:txBody>
          <a:bodyPr anchorCtr="0" anchor="b" bIns="45700" lIns="45700" spcFirstLastPara="1" rIns="45700" wrap="square" tIns="45700">
            <a:normAutofit/>
          </a:bodyPr>
          <a:lstStyle/>
          <a:p>
            <a:pPr indent="0" lvl="0" marL="0" rtl="0" algn="ctr">
              <a:lnSpc>
                <a:spcPct val="100000"/>
              </a:lnSpc>
              <a:spcBef>
                <a:spcPts val="0"/>
              </a:spcBef>
              <a:spcAft>
                <a:spcPts val="0"/>
              </a:spcAft>
              <a:buClr>
                <a:srgbClr val="FFFFFF"/>
              </a:buClr>
              <a:buSzPts val="2000"/>
              <a:buFont typeface="Gill Sans"/>
              <a:buNone/>
            </a:pPr>
            <a:r>
              <a:rPr lang="es-MX" sz="2000"/>
              <a:t>POLÍTICA DE COMPENSACIÓN</a:t>
            </a:r>
            <a:endParaRPr sz="2000"/>
          </a:p>
        </p:txBody>
      </p:sp>
      <p:pic>
        <p:nvPicPr>
          <p:cNvPr descr="Dinero" id="169" name="Google Shape;169;p1"/>
          <p:cNvPicPr preferRelativeResize="0"/>
          <p:nvPr/>
        </p:nvPicPr>
        <p:blipFill rotWithShape="1">
          <a:blip r:embed="rId4">
            <a:alphaModFix/>
          </a:blip>
          <a:srcRect b="0" l="0" r="0" t="0"/>
          <a:stretch/>
        </p:blipFill>
        <p:spPr>
          <a:xfrm>
            <a:off x="7532370" y="5440680"/>
            <a:ext cx="914400" cy="914400"/>
          </a:xfrm>
          <a:prstGeom prst="rect">
            <a:avLst/>
          </a:prstGeom>
          <a:noFill/>
          <a:ln>
            <a:noFill/>
          </a:ln>
        </p:spPr>
      </p:pic>
      <p:pic>
        <p:nvPicPr>
          <p:cNvPr descr="Gráfico de barras con tendencia alcista" id="170" name="Google Shape;170;p1"/>
          <p:cNvPicPr preferRelativeResize="0"/>
          <p:nvPr/>
        </p:nvPicPr>
        <p:blipFill rotWithShape="1">
          <a:blip r:embed="rId5">
            <a:alphaModFix/>
          </a:blip>
          <a:srcRect b="0" l="0" r="0" t="0"/>
          <a:stretch/>
        </p:blipFill>
        <p:spPr>
          <a:xfrm>
            <a:off x="6412230" y="5360670"/>
            <a:ext cx="1017270" cy="10172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0"/>
          <p:cNvSpPr txBox="1"/>
          <p:nvPr>
            <p:ph idx="1" type="body"/>
          </p:nvPr>
        </p:nvSpPr>
        <p:spPr>
          <a:xfrm>
            <a:off x="685800" y="1600200"/>
            <a:ext cx="7772400" cy="4572000"/>
          </a:xfrm>
          <a:prstGeom prst="rect">
            <a:avLst/>
          </a:prstGeom>
          <a:noFill/>
          <a:ln>
            <a:noFill/>
          </a:ln>
        </p:spPr>
        <p:txBody>
          <a:bodyPr anchorCtr="0" anchor="t" bIns="45700" lIns="45700" spcFirstLastPara="1" rIns="45700" wrap="square" tIns="45700">
            <a:normAutofit/>
          </a:bodyPr>
          <a:lstStyle/>
          <a:p>
            <a:pPr indent="-114300" lvl="0" marL="97110" rtl="0" algn="l">
              <a:lnSpc>
                <a:spcPct val="100000"/>
              </a:lnSpc>
              <a:spcBef>
                <a:spcPts val="0"/>
              </a:spcBef>
              <a:spcAft>
                <a:spcPts val="0"/>
              </a:spcAft>
              <a:buClr>
                <a:srgbClr val="635C5B"/>
              </a:buClr>
              <a:buSzPts val="1800"/>
              <a:buChar char="•"/>
            </a:pPr>
            <a:r>
              <a:rPr lang="es-MX" sz="1800"/>
              <a:t>Aumento de % salarial ligado a resultados de evaluación de desempeño. Ejemplos:</a:t>
            </a:r>
            <a:endParaRPr/>
          </a:p>
          <a:p>
            <a:pPr indent="-114300" lvl="1" marL="288652" rtl="0" algn="l">
              <a:lnSpc>
                <a:spcPct val="100000"/>
              </a:lnSpc>
              <a:spcBef>
                <a:spcPts val="500"/>
              </a:spcBef>
              <a:spcAft>
                <a:spcPts val="0"/>
              </a:spcAft>
              <a:buClr>
                <a:srgbClr val="635C5B"/>
              </a:buClr>
              <a:buSzPts val="1800"/>
              <a:buChar char="–"/>
            </a:pPr>
            <a:r>
              <a:rPr lang="es-MX" sz="1800"/>
              <a:t>Resultados igual o mayores a 95%: Aumento del 7% anual.</a:t>
            </a:r>
            <a:endParaRPr/>
          </a:p>
          <a:p>
            <a:pPr indent="-114300" lvl="1" marL="288652" rtl="0" algn="l">
              <a:lnSpc>
                <a:spcPct val="100000"/>
              </a:lnSpc>
              <a:spcBef>
                <a:spcPts val="500"/>
              </a:spcBef>
              <a:spcAft>
                <a:spcPts val="0"/>
              </a:spcAft>
              <a:buClr>
                <a:srgbClr val="635C5B"/>
              </a:buClr>
              <a:buSzPts val="1800"/>
              <a:buChar char="–"/>
            </a:pPr>
            <a:r>
              <a:rPr lang="es-MX" sz="1800"/>
              <a:t>Resultados igual o mayores a 90%: Aumento del 6&amp; anual.</a:t>
            </a:r>
            <a:endParaRPr/>
          </a:p>
          <a:p>
            <a:pPr indent="-114300" lvl="1" marL="288652" rtl="0" algn="l">
              <a:lnSpc>
                <a:spcPct val="100000"/>
              </a:lnSpc>
              <a:spcBef>
                <a:spcPts val="500"/>
              </a:spcBef>
              <a:spcAft>
                <a:spcPts val="0"/>
              </a:spcAft>
              <a:buClr>
                <a:srgbClr val="635C5B"/>
              </a:buClr>
              <a:buSzPts val="1800"/>
              <a:buChar char="–"/>
            </a:pPr>
            <a:r>
              <a:rPr lang="es-MX" sz="1800"/>
              <a:t>Resultados igual o mayores a 80%: Aumento del 5% anual.</a:t>
            </a:r>
            <a:endParaRPr/>
          </a:p>
          <a:p>
            <a:pPr indent="-27261" lvl="1" marL="288652" rtl="0" algn="l">
              <a:lnSpc>
                <a:spcPct val="100000"/>
              </a:lnSpc>
              <a:spcBef>
                <a:spcPts val="500"/>
              </a:spcBef>
              <a:spcAft>
                <a:spcPts val="0"/>
              </a:spcAft>
              <a:buClr>
                <a:srgbClr val="635C5B"/>
              </a:buClr>
              <a:buSzPts val="1100"/>
              <a:buNone/>
            </a:pPr>
            <a:r>
              <a:t/>
            </a:r>
            <a:endParaRPr sz="1100"/>
          </a:p>
          <a:p>
            <a:pPr indent="-114300" lvl="0" marL="97110" rtl="0" algn="l">
              <a:lnSpc>
                <a:spcPct val="100000"/>
              </a:lnSpc>
              <a:spcBef>
                <a:spcPts val="500"/>
              </a:spcBef>
              <a:spcAft>
                <a:spcPts val="0"/>
              </a:spcAft>
              <a:buClr>
                <a:srgbClr val="635C5B"/>
              </a:buClr>
              <a:buSzPts val="1800"/>
              <a:buChar char="•"/>
            </a:pPr>
            <a:r>
              <a:rPr lang="es-MX" sz="1800"/>
              <a:t>Bono puntual por el logro de algún desafío, proyecto, situación particular:</a:t>
            </a:r>
            <a:endParaRPr/>
          </a:p>
          <a:p>
            <a:pPr indent="-114300" lvl="1" marL="288652" rtl="0" algn="l">
              <a:lnSpc>
                <a:spcPct val="100000"/>
              </a:lnSpc>
              <a:spcBef>
                <a:spcPts val="500"/>
              </a:spcBef>
              <a:spcAft>
                <a:spcPts val="0"/>
              </a:spcAft>
              <a:buClr>
                <a:srgbClr val="635C5B"/>
              </a:buClr>
              <a:buSzPts val="1800"/>
              <a:buChar char="–"/>
            </a:pPr>
            <a:r>
              <a:rPr lang="es-MX" sz="1800"/>
              <a:t>Regularizar algún tema fiscal complicado.</a:t>
            </a:r>
            <a:endParaRPr/>
          </a:p>
          <a:p>
            <a:pPr indent="-114300" lvl="1" marL="288652" rtl="0" algn="l">
              <a:lnSpc>
                <a:spcPct val="100000"/>
              </a:lnSpc>
              <a:spcBef>
                <a:spcPts val="500"/>
              </a:spcBef>
              <a:spcAft>
                <a:spcPts val="0"/>
              </a:spcAft>
              <a:buClr>
                <a:srgbClr val="635C5B"/>
              </a:buClr>
              <a:buSzPts val="1800"/>
              <a:buChar char="–"/>
            </a:pPr>
            <a:r>
              <a:rPr lang="es-MX" sz="1800"/>
              <a:t>Concretar alguna alianza estratégica deseada.</a:t>
            </a:r>
            <a:endParaRPr/>
          </a:p>
          <a:p>
            <a:pPr indent="0" lvl="1" marL="288652" rtl="0" algn="l">
              <a:lnSpc>
                <a:spcPct val="100000"/>
              </a:lnSpc>
              <a:spcBef>
                <a:spcPts val="500"/>
              </a:spcBef>
              <a:spcAft>
                <a:spcPts val="0"/>
              </a:spcAft>
              <a:buClr>
                <a:srgbClr val="635C5B"/>
              </a:buClr>
              <a:buSzPts val="1800"/>
              <a:buNone/>
            </a:pPr>
            <a:r>
              <a:t/>
            </a:r>
            <a:endParaRPr sz="1800"/>
          </a:p>
          <a:p>
            <a:pPr indent="-114300" lvl="0" marL="97110" rtl="0" algn="l">
              <a:lnSpc>
                <a:spcPct val="100000"/>
              </a:lnSpc>
              <a:spcBef>
                <a:spcPts val="500"/>
              </a:spcBef>
              <a:spcAft>
                <a:spcPts val="0"/>
              </a:spcAft>
              <a:buClr>
                <a:srgbClr val="635C5B"/>
              </a:buClr>
              <a:buSzPts val="1800"/>
              <a:buChar char="•"/>
            </a:pPr>
            <a:r>
              <a:rPr lang="es-MX" sz="1800"/>
              <a:t>Compensación variable ligada a resultados mensuales, semestrales o anuales.</a:t>
            </a:r>
            <a:endParaRPr/>
          </a:p>
          <a:p>
            <a:pPr indent="-114300" lvl="1" marL="288652" rtl="0" algn="l">
              <a:lnSpc>
                <a:spcPct val="100000"/>
              </a:lnSpc>
              <a:spcBef>
                <a:spcPts val="500"/>
              </a:spcBef>
              <a:spcAft>
                <a:spcPts val="0"/>
              </a:spcAft>
              <a:buClr>
                <a:srgbClr val="635C5B"/>
              </a:buClr>
              <a:buSzPts val="1800"/>
              <a:buChar char="–"/>
            </a:pPr>
            <a:r>
              <a:rPr lang="es-MX" sz="1800"/>
              <a:t>No es un cambio fijo al salario, sino un monto equivalente a cierto porcentaje del sueldo. Puede ser mensual, semestral, anual.</a:t>
            </a:r>
            <a:endParaRPr/>
          </a:p>
          <a:p>
            <a:pPr indent="-114300" lvl="1" marL="288652" rtl="0" algn="l">
              <a:lnSpc>
                <a:spcPct val="100000"/>
              </a:lnSpc>
              <a:spcBef>
                <a:spcPts val="500"/>
              </a:spcBef>
              <a:spcAft>
                <a:spcPts val="0"/>
              </a:spcAft>
              <a:buClr>
                <a:srgbClr val="635C5B"/>
              </a:buClr>
              <a:buSzPts val="1800"/>
              <a:buChar char="–"/>
            </a:pPr>
            <a:r>
              <a:rPr lang="es-MX" sz="1800"/>
              <a:t>El monto variable puede ser equivalente al 20% del sueldo del periodo.</a:t>
            </a:r>
            <a:endParaRPr/>
          </a:p>
        </p:txBody>
      </p:sp>
      <p:sp>
        <p:nvSpPr>
          <p:cNvPr id="234" name="Google Shape;234;p10"/>
          <p:cNvSpPr txBox="1"/>
          <p:nvPr/>
        </p:nvSpPr>
        <p:spPr>
          <a:xfrm>
            <a:off x="685799" y="685800"/>
            <a:ext cx="7772401" cy="582932"/>
          </a:xfrm>
          <a:prstGeom prst="rect">
            <a:avLst/>
          </a:prstGeom>
          <a:noFill/>
          <a:ln>
            <a:noFill/>
          </a:ln>
        </p:spPr>
        <p:txBody>
          <a:bodyPr anchorCtr="0" anchor="b" bIns="45700" lIns="45700" spcFirstLastPara="1" rIns="45700" wrap="square" tIns="45700">
            <a:normAutofit/>
          </a:bodyPr>
          <a:lstStyle/>
          <a:p>
            <a:pPr indent="0" lvl="0" marL="0" marR="0" rtl="0" algn="l">
              <a:lnSpc>
                <a:spcPct val="100000"/>
              </a:lnSpc>
              <a:spcBef>
                <a:spcPts val="0"/>
              </a:spcBef>
              <a:spcAft>
                <a:spcPts val="0"/>
              </a:spcAft>
              <a:buClr>
                <a:schemeClr val="accent2"/>
              </a:buClr>
              <a:buSzPts val="2000"/>
              <a:buFont typeface="Gill Sans"/>
              <a:buNone/>
            </a:pPr>
            <a:r>
              <a:rPr b="1" i="0" lang="es-MX" sz="2000" u="none" cap="none" strike="noStrike">
                <a:solidFill>
                  <a:schemeClr val="accent2"/>
                </a:solidFill>
                <a:latin typeface="Gill Sans"/>
                <a:ea typeface="Gill Sans"/>
                <a:cs typeface="Gill Sans"/>
                <a:sym typeface="Gill Sans"/>
              </a:rPr>
              <a:t>COMPENSACIÓN POR DESEMPEÑO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1"/>
          <p:cNvSpPr txBox="1"/>
          <p:nvPr>
            <p:ph idx="12" type="sldNum"/>
          </p:nvPr>
        </p:nvSpPr>
        <p:spPr>
          <a:xfrm>
            <a:off x="8864599" y="6549769"/>
            <a:ext cx="127001" cy="12700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FFFFFF"/>
              </a:buClr>
              <a:buSzPts val="200"/>
              <a:buFont typeface="Gill Sans"/>
              <a:buNone/>
            </a:pPr>
            <a:fld id="{00000000-1234-1234-1234-123412341234}" type="slidenum">
              <a:rPr lang="es-MX">
                <a:solidFill>
                  <a:srgbClr val="FFFFFF"/>
                </a:solidFill>
              </a:rPr>
              <a:t>‹#›</a:t>
            </a:fld>
            <a:endParaRPr/>
          </a:p>
        </p:txBody>
      </p:sp>
      <p:grpSp>
        <p:nvGrpSpPr>
          <p:cNvPr id="240" name="Google Shape;240;p11"/>
          <p:cNvGrpSpPr/>
          <p:nvPr/>
        </p:nvGrpSpPr>
        <p:grpSpPr>
          <a:xfrm>
            <a:off x="450436" y="568664"/>
            <a:ext cx="2140365" cy="925711"/>
            <a:chOff x="0" y="0"/>
            <a:chExt cx="2140364" cy="925709"/>
          </a:xfrm>
        </p:grpSpPr>
        <p:sp>
          <p:nvSpPr>
            <p:cNvPr id="241" name="Google Shape;241;p11"/>
            <p:cNvSpPr/>
            <p:nvPr/>
          </p:nvSpPr>
          <p:spPr>
            <a:xfrm>
              <a:off x="0" y="0"/>
              <a:ext cx="2140364" cy="925709"/>
            </a:xfrm>
            <a:prstGeom prst="rect">
              <a:avLst/>
            </a:prstGeom>
            <a:solidFill>
              <a:schemeClr val="accen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pic>
          <p:nvPicPr>
            <p:cNvPr descr="image5.png" id="242" name="Google Shape;242;p11"/>
            <p:cNvPicPr preferRelativeResize="0"/>
            <p:nvPr/>
          </p:nvPicPr>
          <p:blipFill rotWithShape="1">
            <a:blip r:embed="rId3">
              <a:alphaModFix/>
            </a:blip>
            <a:srcRect b="0" l="0" r="0" t="0"/>
            <a:stretch/>
          </p:blipFill>
          <p:spPr>
            <a:xfrm>
              <a:off x="0" y="0"/>
              <a:ext cx="2140364" cy="925709"/>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
          <p:cNvSpPr txBox="1"/>
          <p:nvPr>
            <p:ph type="title"/>
          </p:nvPr>
        </p:nvSpPr>
        <p:spPr>
          <a:xfrm>
            <a:off x="686104" y="556591"/>
            <a:ext cx="7772401" cy="815011"/>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2"/>
              </a:buClr>
              <a:buSzPts val="2400"/>
              <a:buFont typeface="Gill Sans"/>
              <a:buNone/>
            </a:pPr>
            <a:r>
              <a:rPr b="1" lang="es-MX" sz="2400"/>
              <a:t>AGENDA</a:t>
            </a:r>
            <a:endParaRPr/>
          </a:p>
        </p:txBody>
      </p:sp>
      <p:sp>
        <p:nvSpPr>
          <p:cNvPr id="176" name="Google Shape;176;p2"/>
          <p:cNvSpPr txBox="1"/>
          <p:nvPr>
            <p:ph idx="1" type="body"/>
          </p:nvPr>
        </p:nvSpPr>
        <p:spPr>
          <a:xfrm>
            <a:off x="686105" y="649356"/>
            <a:ext cx="7772400" cy="5615609"/>
          </a:xfrm>
          <a:prstGeom prst="rect">
            <a:avLst/>
          </a:prstGeom>
          <a:solidFill>
            <a:schemeClr val="accent1"/>
          </a:solid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FFFFFF"/>
              </a:buClr>
              <a:buSzPts val="1929"/>
              <a:buNone/>
            </a:pPr>
            <a:br>
              <a:rPr lang="es-MX" sz="1929">
                <a:solidFill>
                  <a:srgbClr val="FFFFFF"/>
                </a:solidFill>
              </a:rPr>
            </a:br>
            <a:endParaRPr sz="780">
              <a:solidFill>
                <a:srgbClr val="FFFFFF"/>
              </a:solidFill>
            </a:endParaRPr>
          </a:p>
          <a:p>
            <a:pPr indent="0" lvl="1" marL="191542" rtl="0" algn="l">
              <a:lnSpc>
                <a:spcPct val="100000"/>
              </a:lnSpc>
              <a:spcBef>
                <a:spcPts val="500"/>
              </a:spcBef>
              <a:spcAft>
                <a:spcPts val="0"/>
              </a:spcAft>
              <a:buClr>
                <a:srgbClr val="FFFFFF"/>
              </a:buClr>
              <a:buSzPts val="1929"/>
              <a:buNone/>
            </a:pPr>
            <a:r>
              <a:rPr lang="es-MX" sz="1929">
                <a:solidFill>
                  <a:srgbClr val="FFFFFF"/>
                </a:solidFill>
              </a:rPr>
              <a:t>AGENDA</a:t>
            </a:r>
            <a:endParaRPr/>
          </a:p>
          <a:p>
            <a:pPr indent="0" lvl="4" marL="490910" rtl="0" algn="l">
              <a:lnSpc>
                <a:spcPct val="100000"/>
              </a:lnSpc>
              <a:spcBef>
                <a:spcPts val="500"/>
              </a:spcBef>
              <a:spcAft>
                <a:spcPts val="0"/>
              </a:spcAft>
              <a:buClr>
                <a:srgbClr val="635C5B"/>
              </a:buClr>
              <a:buSzPts val="780"/>
              <a:buNone/>
            </a:pPr>
            <a:r>
              <a:t/>
            </a:r>
            <a:endParaRPr b="1" sz="780">
              <a:solidFill>
                <a:srgbClr val="FFFFFF"/>
              </a:solidFill>
            </a:endParaRPr>
          </a:p>
          <a:p>
            <a:pPr indent="0" lvl="4" marL="490910" rtl="0" algn="l">
              <a:lnSpc>
                <a:spcPct val="100000"/>
              </a:lnSpc>
              <a:spcBef>
                <a:spcPts val="500"/>
              </a:spcBef>
              <a:spcAft>
                <a:spcPts val="0"/>
              </a:spcAft>
              <a:buClr>
                <a:srgbClr val="FFFFFF"/>
              </a:buClr>
              <a:buSzPts val="1929"/>
              <a:buNone/>
            </a:pPr>
            <a:r>
              <a:rPr b="1" lang="es-MX" sz="1929">
                <a:solidFill>
                  <a:srgbClr val="FFFFFF"/>
                </a:solidFill>
              </a:rPr>
              <a:t>1. Política de compensaciones</a:t>
            </a:r>
            <a:br>
              <a:rPr b="1" lang="es-MX" sz="1929">
                <a:solidFill>
                  <a:srgbClr val="FFFFFF"/>
                </a:solidFill>
              </a:rPr>
            </a:br>
            <a:r>
              <a:rPr b="1" lang="es-MX" sz="1929">
                <a:solidFill>
                  <a:srgbClr val="FFFFFF"/>
                </a:solidFill>
              </a:rPr>
              <a:t>2. Compensaciones por venta de productos o servicios profesionales de la organización</a:t>
            </a:r>
            <a:endParaRPr/>
          </a:p>
          <a:p>
            <a:pPr indent="-457200" lvl="5" marL="1420936" rtl="0" algn="l">
              <a:lnSpc>
                <a:spcPct val="100000"/>
              </a:lnSpc>
              <a:spcBef>
                <a:spcPts val="500"/>
              </a:spcBef>
              <a:spcAft>
                <a:spcPts val="0"/>
              </a:spcAft>
              <a:buClr>
                <a:srgbClr val="FFFFFF"/>
              </a:buClr>
              <a:buSzPts val="1929"/>
              <a:buAutoNum type="alphaLcPeriod"/>
            </a:pPr>
            <a:r>
              <a:rPr b="1" lang="es-MX" sz="1929">
                <a:solidFill>
                  <a:srgbClr val="FFFFFF"/>
                </a:solidFill>
              </a:rPr>
              <a:t>Productos/ Servicios</a:t>
            </a:r>
            <a:endParaRPr/>
          </a:p>
          <a:p>
            <a:pPr indent="-457200" lvl="5" marL="1420936" rtl="0" algn="l">
              <a:lnSpc>
                <a:spcPct val="100000"/>
              </a:lnSpc>
              <a:spcBef>
                <a:spcPts val="500"/>
              </a:spcBef>
              <a:spcAft>
                <a:spcPts val="0"/>
              </a:spcAft>
              <a:buClr>
                <a:srgbClr val="FFFFFF"/>
              </a:buClr>
              <a:buSzPts val="1929"/>
              <a:buAutoNum type="alphaLcPeriod"/>
            </a:pPr>
            <a:r>
              <a:rPr b="1" lang="es-MX" sz="1929">
                <a:solidFill>
                  <a:srgbClr val="FFFFFF"/>
                </a:solidFill>
              </a:rPr>
              <a:t>Cómo cobrar</a:t>
            </a:r>
            <a:endParaRPr/>
          </a:p>
          <a:p>
            <a:pPr indent="-457200" lvl="5" marL="1420936" rtl="0" algn="l">
              <a:lnSpc>
                <a:spcPct val="100000"/>
              </a:lnSpc>
              <a:spcBef>
                <a:spcPts val="500"/>
              </a:spcBef>
              <a:spcAft>
                <a:spcPts val="0"/>
              </a:spcAft>
              <a:buClr>
                <a:srgbClr val="FFFFFF"/>
              </a:buClr>
              <a:buSzPts val="1929"/>
              <a:buAutoNum type="alphaLcPeriod"/>
            </a:pPr>
            <a:r>
              <a:rPr b="1" lang="es-MX" sz="1929">
                <a:solidFill>
                  <a:srgbClr val="FFFFFF"/>
                </a:solidFill>
              </a:rPr>
              <a:t>Esquemas de comisiones</a:t>
            </a:r>
            <a:endParaRPr/>
          </a:p>
          <a:p>
            <a:pPr indent="-457200" lvl="5" marL="1420936" rtl="0" algn="l">
              <a:lnSpc>
                <a:spcPct val="100000"/>
              </a:lnSpc>
              <a:spcBef>
                <a:spcPts val="500"/>
              </a:spcBef>
              <a:spcAft>
                <a:spcPts val="0"/>
              </a:spcAft>
              <a:buClr>
                <a:srgbClr val="FFFFFF"/>
              </a:buClr>
              <a:buSzPts val="1929"/>
              <a:buAutoNum type="alphaLcPeriod"/>
            </a:pPr>
            <a:r>
              <a:rPr b="1" lang="es-MX" sz="1929">
                <a:solidFill>
                  <a:srgbClr val="FFFFFF"/>
                </a:solidFill>
              </a:rPr>
              <a:t>Facturación</a:t>
            </a:r>
            <a:endParaRPr/>
          </a:p>
          <a:p>
            <a:pPr indent="0" lvl="4" marL="490910" rtl="0" algn="l">
              <a:lnSpc>
                <a:spcPct val="100000"/>
              </a:lnSpc>
              <a:spcBef>
                <a:spcPts val="500"/>
              </a:spcBef>
              <a:spcAft>
                <a:spcPts val="0"/>
              </a:spcAft>
              <a:buClr>
                <a:srgbClr val="FFFFFF"/>
              </a:buClr>
              <a:buSzPts val="1929"/>
              <a:buNone/>
            </a:pPr>
            <a:r>
              <a:rPr b="1" lang="es-MX" sz="1929">
                <a:solidFill>
                  <a:srgbClr val="FFFFFF"/>
                </a:solidFill>
              </a:rPr>
              <a:t>3. Compensaciones por desempeño</a:t>
            </a:r>
            <a:endParaRPr/>
          </a:p>
          <a:p>
            <a:pPr indent="-407669" lvl="5" marL="1420936" rtl="0" algn="l">
              <a:lnSpc>
                <a:spcPct val="100000"/>
              </a:lnSpc>
              <a:spcBef>
                <a:spcPts val="500"/>
              </a:spcBef>
              <a:spcAft>
                <a:spcPts val="0"/>
              </a:spcAft>
              <a:buClr>
                <a:srgbClr val="635C5B"/>
              </a:buClr>
              <a:buSzPts val="780"/>
              <a:buNone/>
            </a:pPr>
            <a:r>
              <a:t/>
            </a:r>
            <a:endParaRPr b="1" sz="780">
              <a:solidFill>
                <a:srgbClr val="FFFFFF"/>
              </a:solidFill>
            </a:endParaRPr>
          </a:p>
          <a:p>
            <a:pPr indent="0" lvl="5" marL="963736" rtl="0" algn="l">
              <a:lnSpc>
                <a:spcPct val="100000"/>
              </a:lnSpc>
              <a:spcBef>
                <a:spcPts val="500"/>
              </a:spcBef>
              <a:spcAft>
                <a:spcPts val="0"/>
              </a:spcAft>
              <a:buClr>
                <a:srgbClr val="635C5B"/>
              </a:buClr>
              <a:buSzPts val="780"/>
              <a:buNone/>
            </a:pPr>
            <a:r>
              <a:t/>
            </a:r>
            <a:endParaRPr b="1" sz="78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
          <p:cNvSpPr txBox="1"/>
          <p:nvPr>
            <p:ph idx="1" type="body"/>
          </p:nvPr>
        </p:nvSpPr>
        <p:spPr>
          <a:xfrm>
            <a:off x="685800" y="1600200"/>
            <a:ext cx="7772400" cy="4572000"/>
          </a:xfrm>
          <a:prstGeom prst="rect">
            <a:avLst/>
          </a:prstGeom>
          <a:noFill/>
          <a:ln>
            <a:noFill/>
          </a:ln>
        </p:spPr>
        <p:txBody>
          <a:bodyPr anchorCtr="0" anchor="t" bIns="45700" lIns="45700" spcFirstLastPara="1" rIns="45700" wrap="square" tIns="45700">
            <a:normAutofit/>
          </a:bodyPr>
          <a:lstStyle/>
          <a:p>
            <a:pPr indent="0" lvl="0" marL="97110" rtl="0" algn="l">
              <a:lnSpc>
                <a:spcPct val="100000"/>
              </a:lnSpc>
              <a:spcBef>
                <a:spcPts val="0"/>
              </a:spcBef>
              <a:spcAft>
                <a:spcPts val="0"/>
              </a:spcAft>
              <a:buClr>
                <a:srgbClr val="635C5B"/>
              </a:buClr>
              <a:buSzPts val="1800"/>
              <a:buNone/>
            </a:pPr>
            <a:r>
              <a:t/>
            </a:r>
            <a:endParaRPr sz="1800"/>
          </a:p>
          <a:p>
            <a:pPr indent="-46310" lvl="0" marL="97110" rtl="0" algn="l">
              <a:lnSpc>
                <a:spcPct val="100000"/>
              </a:lnSpc>
              <a:spcBef>
                <a:spcPts val="500"/>
              </a:spcBef>
              <a:spcAft>
                <a:spcPts val="0"/>
              </a:spcAft>
              <a:buClr>
                <a:srgbClr val="635C5B"/>
              </a:buClr>
              <a:buSzPts val="800"/>
              <a:buNone/>
            </a:pPr>
            <a:r>
              <a:t/>
            </a:r>
            <a:endParaRPr/>
          </a:p>
          <a:p>
            <a:pPr indent="-46310" lvl="0" marL="97110" rtl="0" algn="l">
              <a:lnSpc>
                <a:spcPct val="100000"/>
              </a:lnSpc>
              <a:spcBef>
                <a:spcPts val="500"/>
              </a:spcBef>
              <a:spcAft>
                <a:spcPts val="0"/>
              </a:spcAft>
              <a:buClr>
                <a:srgbClr val="635C5B"/>
              </a:buClr>
              <a:buSzPts val="800"/>
              <a:buNone/>
            </a:pPr>
            <a:r>
              <a:t/>
            </a:r>
            <a:endParaRPr/>
          </a:p>
        </p:txBody>
      </p:sp>
      <p:sp>
        <p:nvSpPr>
          <p:cNvPr id="182" name="Google Shape;182;p3"/>
          <p:cNvSpPr txBox="1"/>
          <p:nvPr>
            <p:ph type="title"/>
          </p:nvPr>
        </p:nvSpPr>
        <p:spPr>
          <a:xfrm>
            <a:off x="686104" y="788670"/>
            <a:ext cx="7772401" cy="582932"/>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2"/>
              </a:buClr>
              <a:buSzPts val="2000"/>
              <a:buFont typeface="Gill Sans"/>
              <a:buNone/>
            </a:pPr>
            <a:r>
              <a:rPr b="1" lang="es-MX" sz="2000"/>
              <a:t>POLÍTICAS DE COMPENSACIONES</a:t>
            </a:r>
            <a:endParaRPr/>
          </a:p>
        </p:txBody>
      </p:sp>
      <p:pic>
        <p:nvPicPr>
          <p:cNvPr id="183" name="Google Shape;183;p3"/>
          <p:cNvPicPr preferRelativeResize="0"/>
          <p:nvPr/>
        </p:nvPicPr>
        <p:blipFill rotWithShape="1">
          <a:blip r:embed="rId3">
            <a:alphaModFix/>
          </a:blip>
          <a:srcRect b="0" l="0" r="0" t="0"/>
          <a:stretch/>
        </p:blipFill>
        <p:spPr>
          <a:xfrm>
            <a:off x="1678978" y="3623923"/>
            <a:ext cx="6001982" cy="2417465"/>
          </a:xfrm>
          <a:prstGeom prst="rect">
            <a:avLst/>
          </a:prstGeom>
          <a:noFill/>
          <a:ln>
            <a:noFill/>
          </a:ln>
        </p:spPr>
      </p:pic>
      <p:sp>
        <p:nvSpPr>
          <p:cNvPr id="184" name="Google Shape;184;p3"/>
          <p:cNvSpPr/>
          <p:nvPr/>
        </p:nvSpPr>
        <p:spPr>
          <a:xfrm>
            <a:off x="857250" y="1674674"/>
            <a:ext cx="6652260"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C685F"/>
              </a:buClr>
              <a:buSzPts val="1800"/>
              <a:buFont typeface="Gill Sans"/>
              <a:buNone/>
            </a:pPr>
            <a:r>
              <a:rPr b="0" i="0" lang="es-MX" sz="1800" u="none" cap="none" strike="noStrike">
                <a:solidFill>
                  <a:srgbClr val="6C685F"/>
                </a:solidFill>
                <a:latin typeface="Gill Sans"/>
                <a:ea typeface="Gill Sans"/>
                <a:cs typeface="Gill Sans"/>
                <a:sym typeface="Gill Sans"/>
              </a:rPr>
              <a:t>Objetivos de contar con una política de compensaciones:</a:t>
            </a:r>
            <a:endParaRPr/>
          </a:p>
          <a:p>
            <a:pPr indent="-285750" lvl="2" marL="285750" marR="0" rtl="0" algn="l">
              <a:lnSpc>
                <a:spcPct val="100000"/>
              </a:lnSpc>
              <a:spcBef>
                <a:spcPts val="0"/>
              </a:spcBef>
              <a:spcAft>
                <a:spcPts val="0"/>
              </a:spcAft>
              <a:buClr>
                <a:srgbClr val="6C685F"/>
              </a:buClr>
              <a:buSzPts val="1800"/>
              <a:buFont typeface="Arial"/>
              <a:buChar char="•"/>
            </a:pPr>
            <a:r>
              <a:rPr b="0" i="0" lang="es-MX" sz="1800" u="none" cap="none" strike="noStrike">
                <a:solidFill>
                  <a:srgbClr val="6C685F"/>
                </a:solidFill>
                <a:latin typeface="Gill Sans"/>
                <a:ea typeface="Gill Sans"/>
                <a:cs typeface="Gill Sans"/>
                <a:sym typeface="Gill Sans"/>
              </a:rPr>
              <a:t>Transparencia</a:t>
            </a:r>
            <a:endParaRPr/>
          </a:p>
          <a:p>
            <a:pPr indent="-285750" lvl="2" marL="285750" marR="0" rtl="0" algn="l">
              <a:lnSpc>
                <a:spcPct val="100000"/>
              </a:lnSpc>
              <a:spcBef>
                <a:spcPts val="0"/>
              </a:spcBef>
              <a:spcAft>
                <a:spcPts val="0"/>
              </a:spcAft>
              <a:buClr>
                <a:srgbClr val="6C685F"/>
              </a:buClr>
              <a:buSzPts val="1800"/>
              <a:buFont typeface="Arial"/>
              <a:buChar char="•"/>
            </a:pPr>
            <a:r>
              <a:rPr b="0" i="0" lang="es-MX" sz="1800" u="none" cap="none" strike="noStrike">
                <a:solidFill>
                  <a:srgbClr val="6C685F"/>
                </a:solidFill>
                <a:latin typeface="Gill Sans"/>
                <a:ea typeface="Gill Sans"/>
                <a:cs typeface="Gill Sans"/>
                <a:sym typeface="Gill Sans"/>
              </a:rPr>
              <a:t>No perder el foco</a:t>
            </a:r>
            <a:endParaRPr/>
          </a:p>
          <a:p>
            <a:pPr indent="-285750" lvl="2" marL="285750" marR="0" rtl="0" algn="l">
              <a:lnSpc>
                <a:spcPct val="100000"/>
              </a:lnSpc>
              <a:spcBef>
                <a:spcPts val="0"/>
              </a:spcBef>
              <a:spcAft>
                <a:spcPts val="0"/>
              </a:spcAft>
              <a:buClr>
                <a:srgbClr val="6C685F"/>
              </a:buClr>
              <a:buSzPts val="1800"/>
              <a:buFont typeface="Arial"/>
              <a:buChar char="•"/>
            </a:pPr>
            <a:r>
              <a:rPr b="0" i="0" lang="es-MX" sz="1800" u="none" cap="none" strike="noStrike">
                <a:solidFill>
                  <a:srgbClr val="6C685F"/>
                </a:solidFill>
                <a:latin typeface="Gill Sans"/>
                <a:ea typeface="Gill Sans"/>
                <a:cs typeface="Gill Sans"/>
                <a:sym typeface="Gill Sans"/>
              </a:rPr>
              <a:t>Evitar conflictos por temas económicos</a:t>
            </a:r>
            <a:endParaRPr/>
          </a:p>
          <a:p>
            <a:pPr indent="-285750" lvl="2" marL="285750" marR="0" rtl="0" algn="l">
              <a:lnSpc>
                <a:spcPct val="100000"/>
              </a:lnSpc>
              <a:spcBef>
                <a:spcPts val="0"/>
              </a:spcBef>
              <a:spcAft>
                <a:spcPts val="0"/>
              </a:spcAft>
              <a:buClr>
                <a:srgbClr val="6C685F"/>
              </a:buClr>
              <a:buSzPts val="1800"/>
              <a:buFont typeface="Arial"/>
              <a:buChar char="•"/>
            </a:pPr>
            <a:r>
              <a:rPr b="0" i="0" lang="es-MX" sz="1800" u="none" cap="none" strike="noStrike">
                <a:solidFill>
                  <a:srgbClr val="6C685F"/>
                </a:solidFill>
                <a:latin typeface="Gill Sans"/>
                <a:ea typeface="Gill Sans"/>
                <a:cs typeface="Gill Sans"/>
                <a:sym typeface="Gill Sans"/>
              </a:rPr>
              <a:t>Prepararnos para ofrecer nuestros servicios</a:t>
            </a:r>
            <a:endParaRPr/>
          </a:p>
          <a:p>
            <a:pPr indent="-285750" lvl="2" marL="285750" marR="0" rtl="0" algn="l">
              <a:lnSpc>
                <a:spcPct val="100000"/>
              </a:lnSpc>
              <a:spcBef>
                <a:spcPts val="0"/>
              </a:spcBef>
              <a:spcAft>
                <a:spcPts val="0"/>
              </a:spcAft>
              <a:buClr>
                <a:srgbClr val="6C685F"/>
              </a:buClr>
              <a:buSzPts val="1800"/>
              <a:buFont typeface="Arial"/>
              <a:buChar char="•"/>
            </a:pPr>
            <a:r>
              <a:rPr b="0" i="0" lang="es-MX" sz="1800" u="none" cap="none" strike="noStrike">
                <a:solidFill>
                  <a:srgbClr val="6C685F"/>
                </a:solidFill>
                <a:latin typeface="Gill Sans"/>
                <a:ea typeface="Gill Sans"/>
                <a:cs typeface="Gill Sans"/>
                <a:sym typeface="Gill Sans"/>
              </a:rPr>
              <a:t>Ganar – ganar (organización, equipo)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4"/>
          <p:cNvSpPr txBox="1"/>
          <p:nvPr>
            <p:ph idx="1" type="body"/>
          </p:nvPr>
        </p:nvSpPr>
        <p:spPr>
          <a:xfrm>
            <a:off x="685800" y="1600200"/>
            <a:ext cx="7772400" cy="4572000"/>
          </a:xfrm>
          <a:prstGeom prst="rect">
            <a:avLst/>
          </a:prstGeom>
          <a:noFill/>
          <a:ln>
            <a:noFill/>
          </a:ln>
        </p:spPr>
        <p:txBody>
          <a:bodyPr anchorCtr="0" anchor="t" bIns="45700" lIns="45700" spcFirstLastPara="1" rIns="45700" wrap="square" tIns="45700">
            <a:normAutofit/>
          </a:bodyPr>
          <a:lstStyle/>
          <a:p>
            <a:pPr indent="-127000" lvl="0" marL="97110" rtl="0" algn="l">
              <a:lnSpc>
                <a:spcPct val="100000"/>
              </a:lnSpc>
              <a:spcBef>
                <a:spcPts val="0"/>
              </a:spcBef>
              <a:spcAft>
                <a:spcPts val="0"/>
              </a:spcAft>
              <a:buClr>
                <a:srgbClr val="635C5B"/>
              </a:buClr>
              <a:buSzPts val="2000"/>
              <a:buChar char="•"/>
            </a:pPr>
            <a:r>
              <a:rPr lang="es-MX" sz="2000"/>
              <a:t>¿Cuáles son los productos, servicios o soluciones que vamos a ofrecer?</a:t>
            </a:r>
            <a:endParaRPr/>
          </a:p>
          <a:p>
            <a:pPr indent="-127000" lvl="0" marL="97110" rtl="0" algn="l">
              <a:lnSpc>
                <a:spcPct val="100000"/>
              </a:lnSpc>
              <a:spcBef>
                <a:spcPts val="500"/>
              </a:spcBef>
              <a:spcAft>
                <a:spcPts val="0"/>
              </a:spcAft>
              <a:buClr>
                <a:srgbClr val="635C5B"/>
              </a:buClr>
              <a:buSzPts val="2000"/>
              <a:buChar char="•"/>
            </a:pPr>
            <a:r>
              <a:rPr lang="es-MX" sz="2000"/>
              <a:t>¿Quién es nuestro cliente objetivo?</a:t>
            </a:r>
            <a:endParaRPr/>
          </a:p>
          <a:p>
            <a:pPr indent="-127000" lvl="0" marL="97110" rtl="0" algn="l">
              <a:lnSpc>
                <a:spcPct val="100000"/>
              </a:lnSpc>
              <a:spcBef>
                <a:spcPts val="500"/>
              </a:spcBef>
              <a:spcAft>
                <a:spcPts val="0"/>
              </a:spcAft>
              <a:buClr>
                <a:srgbClr val="635C5B"/>
              </a:buClr>
              <a:buSzPts val="2000"/>
              <a:buChar char="•"/>
            </a:pPr>
            <a:r>
              <a:rPr lang="es-MX" sz="2000"/>
              <a:t>Definir nuestros ”gansitos” (productos exitosos)</a:t>
            </a:r>
            <a:endParaRPr/>
          </a:p>
          <a:p>
            <a:pPr indent="0" lvl="0" marL="0" rtl="0" algn="l">
              <a:lnSpc>
                <a:spcPct val="100000"/>
              </a:lnSpc>
              <a:spcBef>
                <a:spcPts val="500"/>
              </a:spcBef>
              <a:spcAft>
                <a:spcPts val="0"/>
              </a:spcAft>
              <a:buClr>
                <a:srgbClr val="635C5B"/>
              </a:buClr>
              <a:buSzPts val="2000"/>
              <a:buNone/>
            </a:pPr>
            <a:r>
              <a:t/>
            </a:r>
            <a:endParaRPr sz="2000"/>
          </a:p>
          <a:p>
            <a:pPr indent="0" lvl="0" marL="0" rtl="0" algn="l">
              <a:lnSpc>
                <a:spcPct val="100000"/>
              </a:lnSpc>
              <a:spcBef>
                <a:spcPts val="500"/>
              </a:spcBef>
              <a:spcAft>
                <a:spcPts val="0"/>
              </a:spcAft>
              <a:buClr>
                <a:srgbClr val="635C5B"/>
              </a:buClr>
              <a:buSzPts val="2000"/>
              <a:buNone/>
            </a:pPr>
            <a:r>
              <a:t/>
            </a:r>
            <a:endParaRPr sz="2000"/>
          </a:p>
          <a:p>
            <a:pPr indent="0" lvl="0" marL="0" rtl="0" algn="l">
              <a:lnSpc>
                <a:spcPct val="100000"/>
              </a:lnSpc>
              <a:spcBef>
                <a:spcPts val="500"/>
              </a:spcBef>
              <a:spcAft>
                <a:spcPts val="0"/>
              </a:spcAft>
              <a:buClr>
                <a:srgbClr val="635C5B"/>
              </a:buClr>
              <a:buSzPts val="2000"/>
              <a:buNone/>
            </a:pPr>
            <a:r>
              <a:t/>
            </a:r>
            <a:endParaRPr sz="2000"/>
          </a:p>
          <a:p>
            <a:pPr indent="0" lvl="0" marL="0" rtl="0" algn="l">
              <a:lnSpc>
                <a:spcPct val="100000"/>
              </a:lnSpc>
              <a:spcBef>
                <a:spcPts val="500"/>
              </a:spcBef>
              <a:spcAft>
                <a:spcPts val="0"/>
              </a:spcAft>
              <a:buClr>
                <a:srgbClr val="635C5B"/>
              </a:buClr>
              <a:buSzPts val="2000"/>
              <a:buNone/>
            </a:pPr>
            <a:r>
              <a:t/>
            </a:r>
            <a:endParaRPr sz="2000"/>
          </a:p>
          <a:p>
            <a:pPr indent="0" lvl="0" marL="0" rtl="0" algn="l">
              <a:lnSpc>
                <a:spcPct val="100000"/>
              </a:lnSpc>
              <a:spcBef>
                <a:spcPts val="500"/>
              </a:spcBef>
              <a:spcAft>
                <a:spcPts val="0"/>
              </a:spcAft>
              <a:buClr>
                <a:srgbClr val="635C5B"/>
              </a:buClr>
              <a:buSzPts val="2000"/>
              <a:buNone/>
            </a:pPr>
            <a:r>
              <a:t/>
            </a:r>
            <a:endParaRPr sz="2000"/>
          </a:p>
          <a:p>
            <a:pPr indent="0" lvl="0" marL="0" rtl="0" algn="l">
              <a:lnSpc>
                <a:spcPct val="100000"/>
              </a:lnSpc>
              <a:spcBef>
                <a:spcPts val="500"/>
              </a:spcBef>
              <a:spcAft>
                <a:spcPts val="0"/>
              </a:spcAft>
              <a:buClr>
                <a:srgbClr val="635C5B"/>
              </a:buClr>
              <a:buSzPts val="2000"/>
              <a:buNone/>
            </a:pPr>
            <a:r>
              <a:t/>
            </a:r>
            <a:endParaRPr sz="2000"/>
          </a:p>
          <a:p>
            <a:pPr indent="0" lvl="0" marL="0" rtl="0" algn="l">
              <a:lnSpc>
                <a:spcPct val="100000"/>
              </a:lnSpc>
              <a:spcBef>
                <a:spcPts val="500"/>
              </a:spcBef>
              <a:spcAft>
                <a:spcPts val="0"/>
              </a:spcAft>
              <a:buClr>
                <a:srgbClr val="635C5B"/>
              </a:buClr>
              <a:buSzPts val="2000"/>
              <a:buNone/>
            </a:pPr>
            <a:r>
              <a:t/>
            </a:r>
            <a:endParaRPr sz="2000"/>
          </a:p>
          <a:p>
            <a:pPr indent="0" lvl="0" marL="0" rtl="0" algn="l">
              <a:lnSpc>
                <a:spcPct val="100000"/>
              </a:lnSpc>
              <a:spcBef>
                <a:spcPts val="500"/>
              </a:spcBef>
              <a:spcAft>
                <a:spcPts val="0"/>
              </a:spcAft>
              <a:buClr>
                <a:srgbClr val="635C5B"/>
              </a:buClr>
              <a:buSzPts val="2000"/>
              <a:buNone/>
            </a:pPr>
            <a:r>
              <a:t/>
            </a:r>
            <a:endParaRPr sz="2000"/>
          </a:p>
          <a:p>
            <a:pPr indent="0" lvl="0" marL="0" rtl="0" algn="l">
              <a:lnSpc>
                <a:spcPct val="100000"/>
              </a:lnSpc>
              <a:spcBef>
                <a:spcPts val="500"/>
              </a:spcBef>
              <a:spcAft>
                <a:spcPts val="0"/>
              </a:spcAft>
              <a:buClr>
                <a:srgbClr val="635C5B"/>
              </a:buClr>
              <a:buSzPts val="2000"/>
              <a:buNone/>
            </a:pPr>
            <a:r>
              <a:t/>
            </a:r>
            <a:endParaRPr sz="2000"/>
          </a:p>
          <a:p>
            <a:pPr indent="0" lvl="0" marL="0" rtl="0" algn="l">
              <a:lnSpc>
                <a:spcPct val="100000"/>
              </a:lnSpc>
              <a:spcBef>
                <a:spcPts val="500"/>
              </a:spcBef>
              <a:spcAft>
                <a:spcPts val="0"/>
              </a:spcAft>
              <a:buClr>
                <a:srgbClr val="635C5B"/>
              </a:buClr>
              <a:buSzPts val="2000"/>
              <a:buNone/>
            </a:pPr>
            <a:r>
              <a:t/>
            </a:r>
            <a:endParaRPr sz="2000"/>
          </a:p>
        </p:txBody>
      </p:sp>
      <p:sp>
        <p:nvSpPr>
          <p:cNvPr id="190" name="Google Shape;190;p4"/>
          <p:cNvSpPr txBox="1"/>
          <p:nvPr>
            <p:ph type="title"/>
          </p:nvPr>
        </p:nvSpPr>
        <p:spPr>
          <a:xfrm>
            <a:off x="686104" y="788670"/>
            <a:ext cx="7772401" cy="582932"/>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2"/>
              </a:buClr>
              <a:buSzPts val="2000"/>
              <a:buFont typeface="Gill Sans"/>
              <a:buNone/>
            </a:pPr>
            <a:r>
              <a:rPr b="1" lang="es-MX" sz="2000"/>
              <a:t>PRODUCTOS Y SERVICIOS</a:t>
            </a:r>
            <a:endParaRPr/>
          </a:p>
        </p:txBody>
      </p:sp>
      <p:pic>
        <p:nvPicPr>
          <p:cNvPr id="191" name="Google Shape;191;p4"/>
          <p:cNvPicPr preferRelativeResize="0"/>
          <p:nvPr/>
        </p:nvPicPr>
        <p:blipFill rotWithShape="1">
          <a:blip r:embed="rId3">
            <a:alphaModFix/>
          </a:blip>
          <a:srcRect b="3476" l="7688" r="8447" t="3835"/>
          <a:stretch/>
        </p:blipFill>
        <p:spPr>
          <a:xfrm>
            <a:off x="2046758" y="2877917"/>
            <a:ext cx="4799812" cy="34200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5"/>
          <p:cNvSpPr txBox="1"/>
          <p:nvPr>
            <p:ph idx="1" type="body"/>
          </p:nvPr>
        </p:nvSpPr>
        <p:spPr>
          <a:xfrm>
            <a:off x="685800" y="1360170"/>
            <a:ext cx="7772400" cy="4549140"/>
          </a:xfrm>
          <a:prstGeom prst="rect">
            <a:avLst/>
          </a:prstGeom>
          <a:noFill/>
          <a:ln>
            <a:noFill/>
          </a:ln>
        </p:spPr>
        <p:txBody>
          <a:bodyPr anchorCtr="0" anchor="t" bIns="45700" lIns="45700" spcFirstLastPara="1" rIns="45700" wrap="square" tIns="45700">
            <a:normAutofit/>
          </a:bodyPr>
          <a:lstStyle/>
          <a:p>
            <a:pPr indent="-127000" lvl="0" marL="97110" rtl="0" algn="l">
              <a:lnSpc>
                <a:spcPct val="100000"/>
              </a:lnSpc>
              <a:spcBef>
                <a:spcPts val="0"/>
              </a:spcBef>
              <a:spcAft>
                <a:spcPts val="0"/>
              </a:spcAft>
              <a:buClr>
                <a:srgbClr val="635C5B"/>
              </a:buClr>
              <a:buSzPts val="2000"/>
              <a:buChar char="•"/>
            </a:pPr>
            <a:r>
              <a:rPr lang="es-MX" sz="2000"/>
              <a:t>¿Precios competitivos o cuotas de recuperación?</a:t>
            </a:r>
            <a:endParaRPr/>
          </a:p>
          <a:p>
            <a:pPr indent="-127000" lvl="0" marL="97110" rtl="0" algn="l">
              <a:lnSpc>
                <a:spcPct val="100000"/>
              </a:lnSpc>
              <a:spcBef>
                <a:spcPts val="500"/>
              </a:spcBef>
              <a:spcAft>
                <a:spcPts val="0"/>
              </a:spcAft>
              <a:buClr>
                <a:srgbClr val="635C5B"/>
              </a:buClr>
              <a:buSzPts val="2000"/>
              <a:buChar char="•"/>
            </a:pPr>
            <a:r>
              <a:rPr lang="es-MX" sz="2000"/>
              <a:t>Tipos de fee que pueden manejar: </a:t>
            </a:r>
            <a:endParaRPr/>
          </a:p>
          <a:p>
            <a:pPr indent="0" lvl="0" marL="0" rtl="0" algn="l">
              <a:lnSpc>
                <a:spcPct val="100000"/>
              </a:lnSpc>
              <a:spcBef>
                <a:spcPts val="500"/>
              </a:spcBef>
              <a:spcAft>
                <a:spcPts val="0"/>
              </a:spcAft>
              <a:buClr>
                <a:srgbClr val="635C5B"/>
              </a:buClr>
              <a:buSzPts val="2000"/>
              <a:buNone/>
            </a:pPr>
            <a:r>
              <a:rPr lang="es-MX" sz="2000"/>
              <a:t>  Por entregable, por iguala, por hora, paquetes.</a:t>
            </a:r>
            <a:endParaRPr/>
          </a:p>
        </p:txBody>
      </p:sp>
      <p:sp>
        <p:nvSpPr>
          <p:cNvPr id="197" name="Google Shape;197;p5"/>
          <p:cNvSpPr txBox="1"/>
          <p:nvPr>
            <p:ph type="title"/>
          </p:nvPr>
        </p:nvSpPr>
        <p:spPr>
          <a:xfrm>
            <a:off x="685800" y="560070"/>
            <a:ext cx="7772401" cy="582932"/>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2"/>
              </a:buClr>
              <a:buSzPts val="2000"/>
              <a:buFont typeface="Gill Sans"/>
              <a:buNone/>
            </a:pPr>
            <a:r>
              <a:rPr b="1" lang="es-MX" sz="2000"/>
              <a:t>CÓMO COBRAR</a:t>
            </a:r>
            <a:endParaRPr/>
          </a:p>
        </p:txBody>
      </p:sp>
      <p:pic>
        <p:nvPicPr>
          <p:cNvPr id="198" name="Google Shape;198;p5"/>
          <p:cNvPicPr preferRelativeResize="0"/>
          <p:nvPr/>
        </p:nvPicPr>
        <p:blipFill rotWithShape="1">
          <a:blip r:embed="rId3">
            <a:alphaModFix/>
          </a:blip>
          <a:srcRect b="0" l="0" r="0" t="0"/>
          <a:stretch/>
        </p:blipFill>
        <p:spPr>
          <a:xfrm>
            <a:off x="1554480" y="2745716"/>
            <a:ext cx="6226416" cy="3517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6"/>
          <p:cNvSpPr txBox="1"/>
          <p:nvPr>
            <p:ph type="title"/>
          </p:nvPr>
        </p:nvSpPr>
        <p:spPr>
          <a:xfrm>
            <a:off x="685800" y="948962"/>
            <a:ext cx="7772401" cy="388348"/>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2"/>
              </a:buClr>
              <a:buSzPts val="1800"/>
              <a:buFont typeface="Gill Sans"/>
              <a:buNone/>
            </a:pPr>
            <a:r>
              <a:rPr b="1" lang="es-MX" sz="1800"/>
              <a:t>ESQUEMAS DE COMPENSACIÓN POR PROYECTOS</a:t>
            </a:r>
            <a:endParaRPr/>
          </a:p>
        </p:txBody>
      </p:sp>
      <p:pic>
        <p:nvPicPr>
          <p:cNvPr id="204" name="Google Shape;204;p6"/>
          <p:cNvPicPr preferRelativeResize="0"/>
          <p:nvPr/>
        </p:nvPicPr>
        <p:blipFill rotWithShape="1">
          <a:blip r:embed="rId3">
            <a:alphaModFix/>
          </a:blip>
          <a:srcRect b="0" l="0" r="0" t="0"/>
          <a:stretch/>
        </p:blipFill>
        <p:spPr>
          <a:xfrm>
            <a:off x="2369820" y="1821180"/>
            <a:ext cx="4610100" cy="3581400"/>
          </a:xfrm>
          <a:prstGeom prst="rect">
            <a:avLst/>
          </a:prstGeom>
          <a:noFill/>
          <a:ln>
            <a:noFill/>
          </a:ln>
        </p:spPr>
      </p:pic>
      <p:sp>
        <p:nvSpPr>
          <p:cNvPr id="205" name="Google Shape;205;p6"/>
          <p:cNvSpPr/>
          <p:nvPr/>
        </p:nvSpPr>
        <p:spPr>
          <a:xfrm>
            <a:off x="445770" y="3059668"/>
            <a:ext cx="173316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C685F"/>
              </a:buClr>
              <a:buSzPts val="2000"/>
              <a:buFont typeface="Gill Sans"/>
              <a:buNone/>
            </a:pPr>
            <a:r>
              <a:rPr b="0" i="0" lang="es-MX" sz="2000" u="none" cap="none" strike="noStrike">
                <a:solidFill>
                  <a:srgbClr val="6C685F"/>
                </a:solidFill>
                <a:latin typeface="Gill Sans"/>
                <a:ea typeface="Gill Sans"/>
                <a:cs typeface="Gill Sans"/>
                <a:sym typeface="Gill Sans"/>
              </a:rPr>
              <a:t>% al que vende</a:t>
            </a:r>
            <a:endParaRPr/>
          </a:p>
        </p:txBody>
      </p:sp>
      <p:sp>
        <p:nvSpPr>
          <p:cNvPr id="206" name="Google Shape;206;p6"/>
          <p:cNvSpPr/>
          <p:nvPr/>
        </p:nvSpPr>
        <p:spPr>
          <a:xfrm>
            <a:off x="7170803" y="3059668"/>
            <a:ext cx="171713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C685F"/>
              </a:buClr>
              <a:buSzPts val="2000"/>
              <a:buFont typeface="Gill Sans"/>
              <a:buNone/>
            </a:pPr>
            <a:r>
              <a:rPr b="0" i="0" lang="es-MX" sz="2000" u="none" cap="none" strike="noStrike">
                <a:solidFill>
                  <a:srgbClr val="6C685F"/>
                </a:solidFill>
                <a:latin typeface="Gill Sans"/>
                <a:ea typeface="Gill Sans"/>
                <a:cs typeface="Gill Sans"/>
                <a:sym typeface="Gill Sans"/>
              </a:rPr>
              <a:t>% al que opera</a:t>
            </a:r>
            <a:endParaRPr/>
          </a:p>
        </p:txBody>
      </p:sp>
      <p:sp>
        <p:nvSpPr>
          <p:cNvPr id="207" name="Google Shape;207;p6"/>
          <p:cNvSpPr/>
          <p:nvPr/>
        </p:nvSpPr>
        <p:spPr>
          <a:xfrm>
            <a:off x="2674350" y="5673275"/>
            <a:ext cx="37953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C685F"/>
              </a:buClr>
              <a:buSzPts val="2000"/>
              <a:buFont typeface="Gill Sans"/>
              <a:buNone/>
            </a:pPr>
            <a:r>
              <a:rPr b="0" i="0" lang="es-MX" sz="2000" u="none" cap="none" strike="noStrike">
                <a:solidFill>
                  <a:srgbClr val="6C685F"/>
                </a:solidFill>
                <a:latin typeface="Gill Sans"/>
                <a:ea typeface="Gill Sans"/>
                <a:cs typeface="Gill Sans"/>
                <a:sym typeface="Gill Sans"/>
              </a:rPr>
              <a:t>% </a:t>
            </a:r>
            <a:r>
              <a:rPr lang="es-MX" sz="2000">
                <a:solidFill>
                  <a:srgbClr val="6C685F"/>
                </a:solidFill>
                <a:latin typeface="Gill Sans"/>
                <a:ea typeface="Gill Sans"/>
                <a:cs typeface="Gill Sans"/>
                <a:sym typeface="Gill Sans"/>
              </a:rPr>
              <a:t>Organización para gastos fijos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7"/>
          <p:cNvSpPr txBox="1"/>
          <p:nvPr>
            <p:ph type="title"/>
          </p:nvPr>
        </p:nvSpPr>
        <p:spPr>
          <a:xfrm>
            <a:off x="685800" y="948962"/>
            <a:ext cx="7772401" cy="388348"/>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2"/>
              </a:buClr>
              <a:buSzPts val="1800"/>
              <a:buFont typeface="Gill Sans"/>
              <a:buNone/>
            </a:pPr>
            <a:r>
              <a:rPr b="1" lang="es-MX" sz="1800"/>
              <a:t>ESQUEMAS DE COMPENSACIÓN POR PROYECTOS</a:t>
            </a:r>
            <a:endParaRPr/>
          </a:p>
        </p:txBody>
      </p:sp>
      <p:sp>
        <p:nvSpPr>
          <p:cNvPr id="213" name="Google Shape;213;p7"/>
          <p:cNvSpPr txBox="1"/>
          <p:nvPr>
            <p:ph idx="1" type="body"/>
          </p:nvPr>
        </p:nvSpPr>
        <p:spPr>
          <a:xfrm>
            <a:off x="685800" y="1668780"/>
            <a:ext cx="7772400" cy="454914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635C5B"/>
              </a:buClr>
              <a:buSzPts val="2000"/>
              <a:buNone/>
            </a:pPr>
            <a:r>
              <a:rPr lang="es-MX" sz="2000"/>
              <a:t>Propuesta de rangos</a:t>
            </a:r>
            <a:endParaRPr/>
          </a:p>
          <a:p>
            <a:pPr indent="0" lvl="0" marL="0" rtl="0" algn="l">
              <a:lnSpc>
                <a:spcPct val="100000"/>
              </a:lnSpc>
              <a:spcBef>
                <a:spcPts val="500"/>
              </a:spcBef>
              <a:spcAft>
                <a:spcPts val="0"/>
              </a:spcAft>
              <a:buClr>
                <a:srgbClr val="635C5B"/>
              </a:buClr>
              <a:buSzPts val="2000"/>
              <a:buNone/>
            </a:pPr>
            <a:r>
              <a:t/>
            </a:r>
            <a:endParaRPr sz="2000"/>
          </a:p>
          <a:p>
            <a:pPr indent="0" lvl="0" marL="0" rtl="0" algn="l">
              <a:lnSpc>
                <a:spcPct val="100000"/>
              </a:lnSpc>
              <a:spcBef>
                <a:spcPts val="500"/>
              </a:spcBef>
              <a:spcAft>
                <a:spcPts val="0"/>
              </a:spcAft>
              <a:buClr>
                <a:srgbClr val="635C5B"/>
              </a:buClr>
              <a:buSzPts val="2000"/>
              <a:buNone/>
            </a:pPr>
            <a:r>
              <a:t/>
            </a:r>
            <a:endParaRPr sz="2000"/>
          </a:p>
          <a:p>
            <a:pPr indent="0" lvl="0" marL="0" rtl="0" algn="l">
              <a:lnSpc>
                <a:spcPct val="100000"/>
              </a:lnSpc>
              <a:spcBef>
                <a:spcPts val="500"/>
              </a:spcBef>
              <a:spcAft>
                <a:spcPts val="0"/>
              </a:spcAft>
              <a:buClr>
                <a:srgbClr val="635C5B"/>
              </a:buClr>
              <a:buSzPts val="2000"/>
              <a:buNone/>
            </a:pPr>
            <a:r>
              <a:t/>
            </a:r>
            <a:endParaRPr sz="2000"/>
          </a:p>
          <a:p>
            <a:pPr indent="0" lvl="0" marL="0" rtl="0" algn="l">
              <a:lnSpc>
                <a:spcPct val="100000"/>
              </a:lnSpc>
              <a:spcBef>
                <a:spcPts val="500"/>
              </a:spcBef>
              <a:spcAft>
                <a:spcPts val="0"/>
              </a:spcAft>
              <a:buClr>
                <a:srgbClr val="635C5B"/>
              </a:buClr>
              <a:buSzPts val="2000"/>
              <a:buNone/>
            </a:pPr>
            <a:r>
              <a:t/>
            </a:r>
            <a:endParaRPr sz="2000"/>
          </a:p>
          <a:p>
            <a:pPr indent="0" lvl="0" marL="0" rtl="0" algn="l">
              <a:lnSpc>
                <a:spcPct val="100000"/>
              </a:lnSpc>
              <a:spcBef>
                <a:spcPts val="500"/>
              </a:spcBef>
              <a:spcAft>
                <a:spcPts val="0"/>
              </a:spcAft>
              <a:buClr>
                <a:srgbClr val="635C5B"/>
              </a:buClr>
              <a:buSzPts val="2000"/>
              <a:buNone/>
            </a:pPr>
            <a:r>
              <a:t/>
            </a:r>
            <a:endParaRPr sz="2000"/>
          </a:p>
          <a:p>
            <a:pPr indent="0" lvl="0" marL="0" rtl="0" algn="l">
              <a:lnSpc>
                <a:spcPct val="100000"/>
              </a:lnSpc>
              <a:spcBef>
                <a:spcPts val="500"/>
              </a:spcBef>
              <a:spcAft>
                <a:spcPts val="0"/>
              </a:spcAft>
              <a:buClr>
                <a:srgbClr val="635C5B"/>
              </a:buClr>
              <a:buSzPts val="2000"/>
              <a:buNone/>
            </a:pPr>
            <a:r>
              <a:rPr lang="es-MX" sz="2000"/>
              <a:t>Tipos de comisión por venta</a:t>
            </a:r>
            <a:endParaRPr/>
          </a:p>
        </p:txBody>
      </p:sp>
      <p:graphicFrame>
        <p:nvGraphicFramePr>
          <p:cNvPr id="214" name="Google Shape;214;p7"/>
          <p:cNvGraphicFramePr/>
          <p:nvPr/>
        </p:nvGraphicFramePr>
        <p:xfrm>
          <a:off x="1421130" y="2128520"/>
          <a:ext cx="3000000" cy="3000000"/>
        </p:xfrm>
        <a:graphic>
          <a:graphicData uri="http://schemas.openxmlformats.org/drawingml/2006/table">
            <a:tbl>
              <a:tblPr bandRow="1" firstRow="1">
                <a:noFill/>
                <a:tableStyleId>{F3275084-8546-4FD0-8D21-9A716555896A}</a:tableStyleId>
              </a:tblPr>
              <a:tblGrid>
                <a:gridCol w="2032000"/>
                <a:gridCol w="2032000"/>
                <a:gridCol w="2032000"/>
              </a:tblGrid>
              <a:tr h="370850">
                <a:tc>
                  <a:txBody>
                    <a:bodyPr/>
                    <a:lstStyle/>
                    <a:p>
                      <a:pPr indent="0" lvl="0" marL="0" marR="0" rtl="0" algn="l">
                        <a:lnSpc>
                          <a:spcPct val="100000"/>
                        </a:lnSpc>
                        <a:spcBef>
                          <a:spcPts val="0"/>
                        </a:spcBef>
                        <a:spcAft>
                          <a:spcPts val="0"/>
                        </a:spcAft>
                        <a:buClr>
                          <a:schemeClr val="dk1"/>
                        </a:buClr>
                        <a:buSzPts val="1600"/>
                        <a:buFont typeface="Helvetica Neue"/>
                        <a:buNone/>
                      </a:pPr>
                      <a:r>
                        <a:rPr lang="es-MX" sz="1600" u="none" cap="none" strike="noStrike">
                          <a:latin typeface="Gill Sans"/>
                          <a:ea typeface="Gill Sans"/>
                          <a:cs typeface="Gill Sans"/>
                          <a:sym typeface="Gill Sans"/>
                        </a:rPr>
                        <a:t>PARA QUIÉN</a:t>
                      </a:r>
                      <a:endParaRPr>
                        <a:latin typeface="Gill Sans"/>
                        <a:ea typeface="Gill Sans"/>
                        <a:cs typeface="Gill Sans"/>
                        <a:sym typeface="Gill Sans"/>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Helvetica Neue"/>
                        <a:buNone/>
                      </a:pPr>
                      <a:r>
                        <a:rPr lang="es-MX" sz="1600" u="none" cap="none" strike="noStrike">
                          <a:latin typeface="Gill Sans"/>
                          <a:ea typeface="Gill Sans"/>
                          <a:cs typeface="Gill Sans"/>
                          <a:sym typeface="Gill Sans"/>
                        </a:rPr>
                        <a:t>% APROXIMADO</a:t>
                      </a:r>
                      <a:endParaRPr>
                        <a:latin typeface="Gill Sans"/>
                        <a:ea typeface="Gill Sans"/>
                        <a:cs typeface="Gill Sans"/>
                        <a:sym typeface="Gill Sans"/>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Helvetica Neue"/>
                        <a:buNone/>
                      </a:pPr>
                      <a:r>
                        <a:rPr lang="es-MX" sz="1600" u="none" cap="none" strike="noStrike">
                          <a:latin typeface="Gill Sans"/>
                          <a:ea typeface="Gill Sans"/>
                          <a:cs typeface="Gill Sans"/>
                          <a:sym typeface="Gill Sans"/>
                        </a:rPr>
                        <a:t>DECISIÓN</a:t>
                      </a:r>
                      <a:endParaRPr>
                        <a:latin typeface="Gill Sans"/>
                        <a:ea typeface="Gill Sans"/>
                        <a:cs typeface="Gill Sans"/>
                        <a:sym typeface="Gill Sans"/>
                      </a:endParaRPr>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600"/>
                        <a:buFont typeface="Helvetica Neue"/>
                        <a:buNone/>
                      </a:pPr>
                      <a:r>
                        <a:rPr lang="es-MX" sz="1600" u="none" cap="none" strike="noStrike">
                          <a:latin typeface="Gill Sans"/>
                          <a:ea typeface="Gill Sans"/>
                          <a:cs typeface="Gill Sans"/>
                          <a:sym typeface="Gill Sans"/>
                        </a:rPr>
                        <a:t>Organización</a:t>
                      </a:r>
                      <a:endParaRPr>
                        <a:latin typeface="Gill Sans"/>
                        <a:ea typeface="Gill Sans"/>
                        <a:cs typeface="Gill Sans"/>
                        <a:sym typeface="Gill Sans"/>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Helvetica Neue"/>
                        <a:buNone/>
                      </a:pPr>
                      <a:r>
                        <a:rPr lang="es-MX" sz="1600" u="none" cap="none" strike="noStrike">
                          <a:latin typeface="Gill Sans"/>
                          <a:ea typeface="Gill Sans"/>
                          <a:cs typeface="Gill Sans"/>
                          <a:sym typeface="Gill Sans"/>
                        </a:rPr>
                        <a:t>30% - 50%</a:t>
                      </a:r>
                      <a:endParaRPr>
                        <a:latin typeface="Gill Sans"/>
                        <a:ea typeface="Gill Sans"/>
                        <a:cs typeface="Gill Sans"/>
                        <a:sym typeface="Gill Sans"/>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Helvetica Neue"/>
                        <a:buNone/>
                      </a:pPr>
                      <a:r>
                        <a:t/>
                      </a:r>
                      <a:endParaRPr sz="1600" u="none" cap="none" strike="noStrike">
                        <a:latin typeface="Gill Sans"/>
                        <a:ea typeface="Gill Sans"/>
                        <a:cs typeface="Gill Sans"/>
                        <a:sym typeface="Gill Sans"/>
                      </a:endParaRPr>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600"/>
                        <a:buFont typeface="Helvetica Neue"/>
                        <a:buNone/>
                      </a:pPr>
                      <a:r>
                        <a:rPr lang="es-MX" sz="1600" u="none" cap="none" strike="noStrike">
                          <a:latin typeface="Gill Sans"/>
                          <a:ea typeface="Gill Sans"/>
                          <a:cs typeface="Gill Sans"/>
                          <a:sym typeface="Gill Sans"/>
                        </a:rPr>
                        <a:t>Quien vende</a:t>
                      </a:r>
                      <a:endParaRPr>
                        <a:latin typeface="Gill Sans"/>
                        <a:ea typeface="Gill Sans"/>
                        <a:cs typeface="Gill Sans"/>
                        <a:sym typeface="Gill Sans"/>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Helvetica Neue"/>
                        <a:buNone/>
                      </a:pPr>
                      <a:r>
                        <a:rPr lang="es-MX" sz="1600" u="none" cap="none" strike="noStrike">
                          <a:latin typeface="Gill Sans"/>
                          <a:ea typeface="Gill Sans"/>
                          <a:cs typeface="Gill Sans"/>
                          <a:sym typeface="Gill Sans"/>
                        </a:rPr>
                        <a:t>5% - 20%</a:t>
                      </a:r>
                      <a:endParaRPr>
                        <a:latin typeface="Gill Sans"/>
                        <a:ea typeface="Gill Sans"/>
                        <a:cs typeface="Gill Sans"/>
                        <a:sym typeface="Gill Sans"/>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Helvetica Neue"/>
                        <a:buNone/>
                      </a:pPr>
                      <a:r>
                        <a:t/>
                      </a:r>
                      <a:endParaRPr sz="1600" u="none" cap="none" strike="noStrike">
                        <a:latin typeface="Gill Sans"/>
                        <a:ea typeface="Gill Sans"/>
                        <a:cs typeface="Gill Sans"/>
                        <a:sym typeface="Gill Sans"/>
                      </a:endParaRPr>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600"/>
                        <a:buFont typeface="Helvetica Neue"/>
                        <a:buNone/>
                      </a:pPr>
                      <a:r>
                        <a:rPr lang="es-MX" sz="1600" u="none" cap="none" strike="noStrike">
                          <a:latin typeface="Gill Sans"/>
                          <a:ea typeface="Gill Sans"/>
                          <a:cs typeface="Gill Sans"/>
                          <a:sym typeface="Gill Sans"/>
                        </a:rPr>
                        <a:t>Quien opera</a:t>
                      </a:r>
                      <a:endParaRPr>
                        <a:latin typeface="Gill Sans"/>
                        <a:ea typeface="Gill Sans"/>
                        <a:cs typeface="Gill Sans"/>
                        <a:sym typeface="Gill Sans"/>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Helvetica Neue"/>
                        <a:buNone/>
                      </a:pPr>
                      <a:r>
                        <a:rPr lang="es-MX" sz="1600" u="none" cap="none" strike="noStrike">
                          <a:latin typeface="Gill Sans"/>
                          <a:ea typeface="Gill Sans"/>
                          <a:cs typeface="Gill Sans"/>
                          <a:sym typeface="Gill Sans"/>
                        </a:rPr>
                        <a:t>50% -70%</a:t>
                      </a:r>
                      <a:endParaRPr>
                        <a:latin typeface="Gill Sans"/>
                        <a:ea typeface="Gill Sans"/>
                        <a:cs typeface="Gill Sans"/>
                        <a:sym typeface="Gill Sans"/>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Helvetica Neue"/>
                        <a:buNone/>
                      </a:pPr>
                      <a:r>
                        <a:t/>
                      </a:r>
                      <a:endParaRPr sz="1600" u="none" cap="none" strike="noStrike">
                        <a:latin typeface="Gill Sans"/>
                        <a:ea typeface="Gill Sans"/>
                        <a:cs typeface="Gill Sans"/>
                        <a:sym typeface="Gill Sans"/>
                      </a:endParaRPr>
                    </a:p>
                  </a:txBody>
                  <a:tcPr marT="45725" marB="45725" marR="91450" marL="91450"/>
                </a:tc>
              </a:tr>
            </a:tbl>
          </a:graphicData>
        </a:graphic>
      </p:graphicFrame>
      <p:graphicFrame>
        <p:nvGraphicFramePr>
          <p:cNvPr id="215" name="Google Shape;215;p7"/>
          <p:cNvGraphicFramePr/>
          <p:nvPr/>
        </p:nvGraphicFramePr>
        <p:xfrm>
          <a:off x="1421130" y="4425678"/>
          <a:ext cx="3000000" cy="3000000"/>
        </p:xfrm>
        <a:graphic>
          <a:graphicData uri="http://schemas.openxmlformats.org/drawingml/2006/table">
            <a:tbl>
              <a:tblPr bandRow="1" firstRow="1">
                <a:noFill/>
                <a:tableStyleId>{F3275084-8546-4FD0-8D21-9A716555896A}</a:tableStyleId>
              </a:tblPr>
              <a:tblGrid>
                <a:gridCol w="2032000"/>
                <a:gridCol w="2032000"/>
                <a:gridCol w="2032000"/>
              </a:tblGrid>
              <a:tr h="370850">
                <a:tc>
                  <a:txBody>
                    <a:bodyPr/>
                    <a:lstStyle/>
                    <a:p>
                      <a:pPr indent="0" lvl="0" marL="0" marR="0" rtl="0" algn="l">
                        <a:lnSpc>
                          <a:spcPct val="100000"/>
                        </a:lnSpc>
                        <a:spcBef>
                          <a:spcPts val="0"/>
                        </a:spcBef>
                        <a:spcAft>
                          <a:spcPts val="0"/>
                        </a:spcAft>
                        <a:buClr>
                          <a:schemeClr val="dk1"/>
                        </a:buClr>
                        <a:buSzPts val="1600"/>
                        <a:buFont typeface="Helvetica Neue"/>
                        <a:buNone/>
                      </a:pPr>
                      <a:r>
                        <a:rPr lang="es-MX" sz="1600" u="none" cap="none" strike="noStrike">
                          <a:latin typeface="Gill Sans"/>
                          <a:ea typeface="Gill Sans"/>
                          <a:cs typeface="Gill Sans"/>
                          <a:sym typeface="Gill Sans"/>
                        </a:rPr>
                        <a:t>PARA QUIÉN</a:t>
                      </a:r>
                      <a:endParaRPr>
                        <a:latin typeface="Gill Sans"/>
                        <a:ea typeface="Gill Sans"/>
                        <a:cs typeface="Gill Sans"/>
                        <a:sym typeface="Gill Sans"/>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Helvetica Neue"/>
                        <a:buNone/>
                      </a:pPr>
                      <a:r>
                        <a:rPr lang="es-MX" sz="1600" u="none" cap="none" strike="noStrike">
                          <a:latin typeface="Gill Sans"/>
                          <a:ea typeface="Gill Sans"/>
                          <a:cs typeface="Gill Sans"/>
                          <a:sym typeface="Gill Sans"/>
                        </a:rPr>
                        <a:t>% APROXIMADO</a:t>
                      </a:r>
                      <a:endParaRPr>
                        <a:latin typeface="Gill Sans"/>
                        <a:ea typeface="Gill Sans"/>
                        <a:cs typeface="Gill Sans"/>
                        <a:sym typeface="Gill Sans"/>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Helvetica Neue"/>
                        <a:buNone/>
                      </a:pPr>
                      <a:r>
                        <a:rPr lang="es-MX" sz="1600" u="none" cap="none" strike="noStrike">
                          <a:latin typeface="Gill Sans"/>
                          <a:ea typeface="Gill Sans"/>
                          <a:cs typeface="Gill Sans"/>
                          <a:sym typeface="Gill Sans"/>
                        </a:rPr>
                        <a:t>DECISIÓN</a:t>
                      </a:r>
                      <a:endParaRPr>
                        <a:latin typeface="Gill Sans"/>
                        <a:ea typeface="Gill Sans"/>
                        <a:cs typeface="Gill Sans"/>
                        <a:sym typeface="Gill Sans"/>
                      </a:endParaRPr>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600"/>
                        <a:buFont typeface="Helvetica Neue"/>
                        <a:buNone/>
                      </a:pPr>
                      <a:r>
                        <a:rPr lang="es-MX" sz="1600" u="none" cap="none" strike="noStrike">
                          <a:latin typeface="Gill Sans"/>
                          <a:ea typeface="Gill Sans"/>
                          <a:cs typeface="Gill Sans"/>
                          <a:sym typeface="Gill Sans"/>
                        </a:rPr>
                        <a:t>Paso el contacto y alguien más lo vende</a:t>
                      </a:r>
                      <a:endParaRPr>
                        <a:latin typeface="Gill Sans"/>
                        <a:ea typeface="Gill Sans"/>
                        <a:cs typeface="Gill Sans"/>
                        <a:sym typeface="Gill Sans"/>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Helvetica Neue"/>
                        <a:buNone/>
                      </a:pPr>
                      <a:r>
                        <a:rPr lang="es-MX" sz="1600" u="none" cap="none" strike="noStrike">
                          <a:latin typeface="Gill Sans"/>
                          <a:ea typeface="Gill Sans"/>
                          <a:cs typeface="Gill Sans"/>
                          <a:sym typeface="Gill Sans"/>
                        </a:rPr>
                        <a:t>5% - 10%</a:t>
                      </a:r>
                      <a:endParaRPr>
                        <a:latin typeface="Gill Sans"/>
                        <a:ea typeface="Gill Sans"/>
                        <a:cs typeface="Gill Sans"/>
                        <a:sym typeface="Gill Sans"/>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Helvetica Neue"/>
                        <a:buNone/>
                      </a:pPr>
                      <a:r>
                        <a:t/>
                      </a:r>
                      <a:endParaRPr sz="1600" u="none" cap="none" strike="noStrike">
                        <a:latin typeface="Gill Sans"/>
                        <a:ea typeface="Gill Sans"/>
                        <a:cs typeface="Gill Sans"/>
                        <a:sym typeface="Gill Sans"/>
                      </a:endParaRPr>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600"/>
                        <a:buFont typeface="Helvetica Neue"/>
                        <a:buNone/>
                      </a:pPr>
                      <a:r>
                        <a:rPr lang="es-MX" sz="1600" u="none" cap="none" strike="noStrike">
                          <a:latin typeface="Gill Sans"/>
                          <a:ea typeface="Gill Sans"/>
                          <a:cs typeface="Gill Sans"/>
                          <a:sym typeface="Gill Sans"/>
                        </a:rPr>
                        <a:t>Mi contacto, mi venta</a:t>
                      </a:r>
                      <a:endParaRPr>
                        <a:latin typeface="Gill Sans"/>
                        <a:ea typeface="Gill Sans"/>
                        <a:cs typeface="Gill Sans"/>
                        <a:sym typeface="Gill Sans"/>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Helvetica Neue"/>
                        <a:buNone/>
                      </a:pPr>
                      <a:r>
                        <a:rPr lang="es-MX" sz="1600" u="none" cap="none" strike="noStrike">
                          <a:latin typeface="Gill Sans"/>
                          <a:ea typeface="Gill Sans"/>
                          <a:cs typeface="Gill Sans"/>
                          <a:sym typeface="Gill Sans"/>
                        </a:rPr>
                        <a:t>10% - 20%</a:t>
                      </a:r>
                      <a:endParaRPr>
                        <a:latin typeface="Gill Sans"/>
                        <a:ea typeface="Gill Sans"/>
                        <a:cs typeface="Gill Sans"/>
                        <a:sym typeface="Gill Sans"/>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Helvetica Neue"/>
                        <a:buNone/>
                      </a:pPr>
                      <a:r>
                        <a:t/>
                      </a:r>
                      <a:endParaRPr sz="1600" u="none" cap="none" strike="noStrike">
                        <a:latin typeface="Gill Sans"/>
                        <a:ea typeface="Gill Sans"/>
                        <a:cs typeface="Gill Sans"/>
                        <a:sym typeface="Gill Sans"/>
                      </a:endParaRPr>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600"/>
                        <a:buFont typeface="Helvetica Neue"/>
                        <a:buNone/>
                      </a:pPr>
                      <a:r>
                        <a:rPr lang="es-MX" sz="1600" u="none" cap="none" strike="noStrike">
                          <a:latin typeface="Gill Sans"/>
                          <a:ea typeface="Gill Sans"/>
                          <a:cs typeface="Gill Sans"/>
                          <a:sym typeface="Gill Sans"/>
                        </a:rPr>
                        <a:t>Sólo vendo pero no era mi contacto</a:t>
                      </a:r>
                      <a:endParaRPr>
                        <a:latin typeface="Gill Sans"/>
                        <a:ea typeface="Gill Sans"/>
                        <a:cs typeface="Gill Sans"/>
                        <a:sym typeface="Gill Sans"/>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Helvetica Neue"/>
                        <a:buNone/>
                      </a:pPr>
                      <a:r>
                        <a:rPr lang="es-MX" sz="1600" u="none" cap="none" strike="noStrike">
                          <a:latin typeface="Gill Sans"/>
                          <a:ea typeface="Gill Sans"/>
                          <a:cs typeface="Gill Sans"/>
                          <a:sym typeface="Gill Sans"/>
                        </a:rPr>
                        <a:t>5% -10%</a:t>
                      </a:r>
                      <a:endParaRPr>
                        <a:latin typeface="Gill Sans"/>
                        <a:ea typeface="Gill Sans"/>
                        <a:cs typeface="Gill Sans"/>
                        <a:sym typeface="Gill Sans"/>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Helvetica Neue"/>
                        <a:buNone/>
                      </a:pPr>
                      <a:r>
                        <a:t/>
                      </a:r>
                      <a:endParaRPr sz="1600" u="none" cap="none" strike="noStrike">
                        <a:latin typeface="Gill Sans"/>
                        <a:ea typeface="Gill Sans"/>
                        <a:cs typeface="Gill Sans"/>
                        <a:sym typeface="Gill Sans"/>
                      </a:endParaRPr>
                    </a:p>
                  </a:txBody>
                  <a:tcPr marT="45725" marB="45725" marR="91450" marL="9145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8"/>
          <p:cNvSpPr txBox="1"/>
          <p:nvPr>
            <p:ph type="title"/>
          </p:nvPr>
        </p:nvSpPr>
        <p:spPr>
          <a:xfrm>
            <a:off x="685800" y="948962"/>
            <a:ext cx="7772401" cy="388348"/>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2"/>
              </a:buClr>
              <a:buSzPts val="1800"/>
              <a:buFont typeface="Gill Sans"/>
              <a:buNone/>
            </a:pPr>
            <a:r>
              <a:rPr b="1" lang="es-MX" sz="1800"/>
              <a:t>EJERCICIO</a:t>
            </a:r>
            <a:endParaRPr/>
          </a:p>
        </p:txBody>
      </p:sp>
      <p:sp>
        <p:nvSpPr>
          <p:cNvPr id="221" name="Google Shape;221;p8"/>
          <p:cNvSpPr txBox="1"/>
          <p:nvPr>
            <p:ph idx="1" type="body"/>
          </p:nvPr>
        </p:nvSpPr>
        <p:spPr>
          <a:xfrm>
            <a:off x="685800" y="1668780"/>
            <a:ext cx="7772400" cy="454914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635C5B"/>
              </a:buClr>
              <a:buSzPts val="2000"/>
              <a:buNone/>
            </a:pPr>
            <a:r>
              <a:rPr lang="es-MX" sz="2000"/>
              <a:t>Nos piden una consultoría para otra OSC en temas de incidencia.</a:t>
            </a:r>
            <a:endParaRPr/>
          </a:p>
          <a:p>
            <a:pPr indent="-127000" lvl="0" marL="97110" rtl="0" algn="l">
              <a:lnSpc>
                <a:spcPct val="100000"/>
              </a:lnSpc>
              <a:spcBef>
                <a:spcPts val="500"/>
              </a:spcBef>
              <a:spcAft>
                <a:spcPts val="0"/>
              </a:spcAft>
              <a:buClr>
                <a:srgbClr val="635C5B"/>
              </a:buClr>
              <a:buSzPts val="2000"/>
              <a:buChar char="•"/>
            </a:pPr>
            <a:r>
              <a:rPr lang="es-MX" sz="2000"/>
              <a:t>¿Cómo lo cobro?</a:t>
            </a:r>
            <a:endParaRPr/>
          </a:p>
          <a:p>
            <a:pPr indent="-127000" lvl="0" marL="97110" rtl="0" algn="l">
              <a:lnSpc>
                <a:spcPct val="100000"/>
              </a:lnSpc>
              <a:spcBef>
                <a:spcPts val="500"/>
              </a:spcBef>
              <a:spcAft>
                <a:spcPts val="0"/>
              </a:spcAft>
              <a:buClr>
                <a:srgbClr val="635C5B"/>
              </a:buClr>
              <a:buSzPts val="2000"/>
              <a:buChar char="•"/>
            </a:pPr>
            <a:r>
              <a:rPr lang="es-MX" sz="2000"/>
              <a:t>¿Cómo repartimos la ganancia?</a:t>
            </a:r>
            <a:endParaRPr/>
          </a:p>
          <a:p>
            <a:pPr indent="0" lvl="0" marL="0" rtl="0" algn="l">
              <a:lnSpc>
                <a:spcPct val="100000"/>
              </a:lnSpc>
              <a:spcBef>
                <a:spcPts val="500"/>
              </a:spcBef>
              <a:spcAft>
                <a:spcPts val="0"/>
              </a:spcAft>
              <a:buClr>
                <a:srgbClr val="635C5B"/>
              </a:buClr>
              <a:buSzPts val="2000"/>
              <a:buNone/>
            </a:pPr>
            <a:r>
              <a:t/>
            </a:r>
            <a:endParaRPr sz="2000"/>
          </a:p>
          <a:p>
            <a:pPr indent="0" lvl="0" marL="0" rtl="0" algn="l">
              <a:lnSpc>
                <a:spcPct val="100000"/>
              </a:lnSpc>
              <a:spcBef>
                <a:spcPts val="500"/>
              </a:spcBef>
              <a:spcAft>
                <a:spcPts val="0"/>
              </a:spcAft>
              <a:buClr>
                <a:srgbClr val="635C5B"/>
              </a:buClr>
              <a:buSzPts val="2000"/>
              <a:buNone/>
            </a:pPr>
            <a:r>
              <a:t/>
            </a:r>
            <a:endParaRPr sz="2000"/>
          </a:p>
          <a:p>
            <a:pPr indent="0" lvl="0" marL="0" rtl="0" algn="l">
              <a:lnSpc>
                <a:spcPct val="100000"/>
              </a:lnSpc>
              <a:spcBef>
                <a:spcPts val="500"/>
              </a:spcBef>
              <a:spcAft>
                <a:spcPts val="0"/>
              </a:spcAft>
              <a:buClr>
                <a:srgbClr val="635C5B"/>
              </a:buClr>
              <a:buSzPts val="2000"/>
              <a:buNone/>
            </a:pPr>
            <a:r>
              <a:t/>
            </a:r>
            <a:endParaRPr sz="2000"/>
          </a:p>
          <a:p>
            <a:pPr indent="0" lvl="0" marL="0" rtl="0" algn="l">
              <a:lnSpc>
                <a:spcPct val="100000"/>
              </a:lnSpc>
              <a:spcBef>
                <a:spcPts val="500"/>
              </a:spcBef>
              <a:spcAft>
                <a:spcPts val="0"/>
              </a:spcAft>
              <a:buClr>
                <a:srgbClr val="635C5B"/>
              </a:buClr>
              <a:buSzPts val="2000"/>
              <a:buNone/>
            </a:pPr>
            <a:r>
              <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9"/>
          <p:cNvSpPr txBox="1"/>
          <p:nvPr>
            <p:ph idx="1" type="body"/>
          </p:nvPr>
        </p:nvSpPr>
        <p:spPr>
          <a:xfrm>
            <a:off x="685800" y="1497330"/>
            <a:ext cx="7772400" cy="4572000"/>
          </a:xfrm>
          <a:prstGeom prst="rect">
            <a:avLst/>
          </a:prstGeom>
          <a:noFill/>
          <a:ln>
            <a:noFill/>
          </a:ln>
        </p:spPr>
        <p:txBody>
          <a:bodyPr anchorCtr="0" anchor="t" bIns="45700" lIns="45700" spcFirstLastPara="1" rIns="45700" wrap="square" tIns="45700">
            <a:normAutofit/>
          </a:bodyPr>
          <a:lstStyle/>
          <a:p>
            <a:pPr indent="-114300" lvl="0" marL="97110" rtl="0" algn="l">
              <a:lnSpc>
                <a:spcPct val="100000"/>
              </a:lnSpc>
              <a:spcBef>
                <a:spcPts val="0"/>
              </a:spcBef>
              <a:spcAft>
                <a:spcPts val="0"/>
              </a:spcAft>
              <a:buClr>
                <a:srgbClr val="635C5B"/>
              </a:buClr>
              <a:buSzPts val="1800"/>
              <a:buChar char="•"/>
            </a:pPr>
            <a:r>
              <a:rPr lang="es-MX" sz="1800"/>
              <a:t>La organización</a:t>
            </a:r>
            <a:r>
              <a:rPr lang="es-MX" sz="1800"/>
              <a:t> factura al cliente final</a:t>
            </a:r>
            <a:endParaRPr/>
          </a:p>
          <a:p>
            <a:pPr indent="-114300" lvl="0" marL="97110" rtl="0" algn="l">
              <a:lnSpc>
                <a:spcPct val="100000"/>
              </a:lnSpc>
              <a:spcBef>
                <a:spcPts val="500"/>
              </a:spcBef>
              <a:spcAft>
                <a:spcPts val="0"/>
              </a:spcAft>
              <a:buClr>
                <a:srgbClr val="635C5B"/>
              </a:buClr>
              <a:buSzPts val="1800"/>
              <a:buChar char="•"/>
            </a:pPr>
            <a:r>
              <a:rPr lang="es-MX" sz="1800"/>
              <a:t>Quien opera y/o vende le factura a la organización (recibo de honorarios).</a:t>
            </a:r>
            <a:endParaRPr/>
          </a:p>
          <a:p>
            <a:pPr indent="-114300" lvl="0" marL="97110" rtl="0" algn="l">
              <a:lnSpc>
                <a:spcPct val="100000"/>
              </a:lnSpc>
              <a:spcBef>
                <a:spcPts val="500"/>
              </a:spcBef>
              <a:spcAft>
                <a:spcPts val="0"/>
              </a:spcAft>
              <a:buClr>
                <a:srgbClr val="635C5B"/>
              </a:buClr>
              <a:buSzPts val="1800"/>
              <a:buChar char="•"/>
            </a:pPr>
            <a:r>
              <a:rPr lang="es-MX" sz="1800"/>
              <a:t>Se pagan impuestos si hubiera utilidades.</a:t>
            </a:r>
            <a:endParaRPr/>
          </a:p>
          <a:p>
            <a:pPr indent="-114300" lvl="0" marL="97110" rtl="0" algn="l">
              <a:lnSpc>
                <a:spcPct val="100000"/>
              </a:lnSpc>
              <a:spcBef>
                <a:spcPts val="500"/>
              </a:spcBef>
              <a:spcAft>
                <a:spcPts val="0"/>
              </a:spcAft>
              <a:buClr>
                <a:srgbClr val="635C5B"/>
              </a:buClr>
              <a:buSzPts val="1800"/>
              <a:buChar char="•"/>
            </a:pPr>
            <a:r>
              <a:rPr lang="es-MX" sz="1800"/>
              <a:t>Se busca comprobar gastos para deducir impuestos.</a:t>
            </a:r>
            <a:endParaRPr/>
          </a:p>
        </p:txBody>
      </p:sp>
      <p:sp>
        <p:nvSpPr>
          <p:cNvPr id="227" name="Google Shape;227;p9"/>
          <p:cNvSpPr txBox="1"/>
          <p:nvPr>
            <p:ph type="title"/>
          </p:nvPr>
        </p:nvSpPr>
        <p:spPr>
          <a:xfrm>
            <a:off x="686104" y="788670"/>
            <a:ext cx="7772401" cy="582932"/>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2"/>
              </a:buClr>
              <a:buSzPts val="2000"/>
              <a:buFont typeface="Gill Sans"/>
              <a:buNone/>
            </a:pPr>
            <a:r>
              <a:rPr b="1" lang="es-MX" sz="2000"/>
              <a:t>PAGO Y FACTURACIÓN</a:t>
            </a:r>
            <a:endParaRPr/>
          </a:p>
        </p:txBody>
      </p:sp>
      <p:pic>
        <p:nvPicPr>
          <p:cNvPr id="228" name="Google Shape;228;p9"/>
          <p:cNvPicPr preferRelativeResize="0"/>
          <p:nvPr/>
        </p:nvPicPr>
        <p:blipFill rotWithShape="1">
          <a:blip r:embed="rId3">
            <a:alphaModFix/>
          </a:blip>
          <a:srcRect b="0" l="0" r="0" t="0"/>
          <a:stretch/>
        </p:blipFill>
        <p:spPr>
          <a:xfrm>
            <a:off x="2849880" y="3121658"/>
            <a:ext cx="3810000" cy="3073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4.3-Template_4.29.2016">
  <a:themeElements>
    <a:clrScheme name="4.3-Template_4.29.2016">
      <a:dk1>
        <a:srgbClr val="000000"/>
      </a:dk1>
      <a:lt1>
        <a:srgbClr val="BA0C2F"/>
      </a:lt1>
      <a:dk2>
        <a:srgbClr val="A7A7A7"/>
      </a:dk2>
      <a:lt2>
        <a:srgbClr val="535353"/>
      </a:lt2>
      <a:accent1>
        <a:srgbClr val="002F6C"/>
      </a:accent1>
      <a:accent2>
        <a:srgbClr val="BA0C2F"/>
      </a:accent2>
      <a:accent3>
        <a:srgbClr val="6C6463"/>
      </a:accent3>
      <a:accent4>
        <a:srgbClr val="707070"/>
      </a:accent4>
      <a:accent5>
        <a:srgbClr val="CFCDC9"/>
      </a:accent5>
      <a:accent6>
        <a:srgbClr val="0067B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3-Template_4.29.2016">
  <a:themeElements>
    <a:clrScheme name="4.3-Template_4.29.2016">
      <a:dk1>
        <a:srgbClr val="000000"/>
      </a:dk1>
      <a:lt1>
        <a:srgbClr val="FFFFFF"/>
      </a:lt1>
      <a:dk2>
        <a:srgbClr val="A7A7A7"/>
      </a:dk2>
      <a:lt2>
        <a:srgbClr val="535353"/>
      </a:lt2>
      <a:accent1>
        <a:srgbClr val="002F6C"/>
      </a:accent1>
      <a:accent2>
        <a:srgbClr val="BA0C2F"/>
      </a:accent2>
      <a:accent3>
        <a:srgbClr val="6C6463"/>
      </a:accent3>
      <a:accent4>
        <a:srgbClr val="707070"/>
      </a:accent4>
      <a:accent5>
        <a:srgbClr val="CFCDC9"/>
      </a:accent5>
      <a:accent6>
        <a:srgbClr val="0067B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DADD12B9AC8547ADDEB39D8078768C" ma:contentTypeVersion="223" ma:contentTypeDescription="Create a new document." ma:contentTypeScope="" ma:versionID="0a6331ce40b3413c9e35facb82c64138">
  <xsd:schema xmlns:xsd="http://www.w3.org/2001/XMLSchema" xmlns:xs="http://www.w3.org/2001/XMLSchema" xmlns:p="http://schemas.microsoft.com/office/2006/metadata/properties" xmlns:ns1="http://schemas.microsoft.com/sharepoint/v3" xmlns:ns2="f9347bd1-0b38-455a-9452-b4e67971548e" xmlns:ns3="80964fa5-9e98-4434-bf74-193e10d14e3e" targetNamespace="http://schemas.microsoft.com/office/2006/metadata/properties" ma:root="true" ma:fieldsID="2867b393a038e9aa09be141533ec7737" ns1:_="" ns2:_="" ns3:_="">
    <xsd:import namespace="http://schemas.microsoft.com/sharepoint/v3"/>
    <xsd:import namespace="f9347bd1-0b38-455a-9452-b4e67971548e"/>
    <xsd:import namespace="80964fa5-9e98-4434-bf74-193e10d14e3e"/>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_Flow_SignoffStatus"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347bd1-0b38-455a-9452-b4e67971548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964fa5-9e98-4434-bf74-193e10d14e3e"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Flow_SignoffStatus xmlns="80964fa5-9e98-4434-bf74-193e10d14e3e" xsi:nil="true"/>
    <_dlc_DocId xmlns="f9347bd1-0b38-455a-9452-b4e67971548e">XTWU6KEWX26W-777071957-178553</_dlc_DocId>
    <_dlc_DocIdUrl xmlns="f9347bd1-0b38-455a-9452-b4e67971548e">
      <Url>https://socialimpact.sharepoint.com/sites/ops/q0175231600001/_layouts/15/DocIdRedir.aspx?ID=XTWU6KEWX26W-777071957-178553</Url>
      <Description>XTWU6KEWX26W-777071957-178553</Description>
    </_dlc_DocIdUrl>
  </documentManagement>
</p:properties>
</file>

<file path=customXml/itemProps1.xml><?xml version="1.0" encoding="utf-8"?>
<ds:datastoreItem xmlns:ds="http://schemas.openxmlformats.org/officeDocument/2006/customXml" ds:itemID="{AF0A776A-C21B-42AB-B817-C72FB213E2FF}"/>
</file>

<file path=customXml/itemProps2.xml><?xml version="1.0" encoding="utf-8"?>
<ds:datastoreItem xmlns:ds="http://schemas.openxmlformats.org/officeDocument/2006/customXml" ds:itemID="{D90A45D1-EE43-4B59-915C-C7734B1C63DC}"/>
</file>

<file path=customXml/itemProps3.xml><?xml version="1.0" encoding="utf-8"?>
<ds:datastoreItem xmlns:ds="http://schemas.openxmlformats.org/officeDocument/2006/customXml" ds:itemID="{56751E51-C822-48B8-84AE-50075F934923}"/>
</file>

<file path=customXml/itemProps4.xml><?xml version="1.0" encoding="utf-8"?>
<ds:datastoreItem xmlns:ds="http://schemas.openxmlformats.org/officeDocument/2006/customXml" ds:itemID="{C07E58EB-6E27-4A1A-9073-F8D08FF25ACB}"/>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0x01010015DADD12B9AC8547ADDEB39D8078768C</vt:lpwstr>
  </property>
  <property fmtid="{D5CDD505-2E9C-101B-9397-08002B2CF9AE}" pid="3" name="_dlc_DocIdItemGuid">
    <vt:lpwstr>73e8ff73-f0be-48fd-86f4-20756e3163ae</vt:lpwstr>
  </property>
</Properties>
</file>