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514" r:id="rId3"/>
    <p:sldId id="521" r:id="rId4"/>
    <p:sldId id="519" r:id="rId5"/>
    <p:sldId id="529" r:id="rId6"/>
    <p:sldId id="532" r:id="rId7"/>
    <p:sldId id="536" r:id="rId8"/>
    <p:sldId id="534" r:id="rId9"/>
    <p:sldId id="537" r:id="rId10"/>
    <p:sldId id="546" r:id="rId11"/>
    <p:sldId id="539" r:id="rId12"/>
    <p:sldId id="547" r:id="rId13"/>
    <p:sldId id="540" r:id="rId14"/>
    <p:sldId id="548" r:id="rId15"/>
    <p:sldId id="541" r:id="rId16"/>
    <p:sldId id="549" r:id="rId17"/>
    <p:sldId id="542" r:id="rId18"/>
    <p:sldId id="543" r:id="rId19"/>
    <p:sldId id="544" r:id="rId20"/>
    <p:sldId id="550" r:id="rId21"/>
    <p:sldId id="545" r:id="rId22"/>
    <p:sldId id="323" r:id="rId23"/>
    <p:sldId id="551" r:id="rId24"/>
    <p:sldId id="518" r:id="rId25"/>
    <p:sldId id="263" r:id="rId2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70101"/>
    <a:srgbClr val="FFC000"/>
    <a:srgbClr val="86C148"/>
    <a:srgbClr val="B3E383"/>
    <a:srgbClr val="9FCA73"/>
    <a:srgbClr val="F3D473"/>
    <a:srgbClr val="79AE42"/>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solidFill>
        </a:fill>
      </a:tcStyle>
    </a:firstRow>
  </a:tblStyle>
  <a:tblStyle styleId="{C7B018BB-80A7-4F77-B60F-C8B233D01FF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3"/>
          </a:solidFill>
        </a:fill>
      </a:tcStyle>
    </a:wholeTbl>
    <a:band2H>
      <a:tcTxStyle/>
      <a:tcStyle>
        <a:tcBdr/>
        <a:fill>
          <a:solidFill>
            <a:srgbClr val="E6E7EA"/>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D2D2"/>
          </a:solidFill>
        </a:fill>
      </a:tcStyle>
    </a:wholeTbl>
    <a:band2H>
      <a:tcTxStyle/>
      <a:tcStyle>
        <a:tcBdr/>
        <a:fill>
          <a:solidFill>
            <a:srgbClr val="EAEAEA"/>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6"/>
          </a:solidFill>
        </a:fill>
      </a:tcStyle>
    </a:wholeTbl>
    <a:band2H>
      <a:tcTxStyle/>
      <a:tcStyle>
        <a:tcBdr/>
        <a:fill>
          <a:solidFill>
            <a:srgbClr val="E6EAF3"/>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2"/>
    <p:restoredTop sz="94493"/>
  </p:normalViewPr>
  <p:slideViewPr>
    <p:cSldViewPr snapToGrid="0" snapToObjects="1">
      <p:cViewPr varScale="1">
        <p:scale>
          <a:sx n="110" d="100"/>
          <a:sy n="110" d="100"/>
        </p:scale>
        <p:origin x="17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4.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xfrm>
            <a:off x="1143000" y="685800"/>
            <a:ext cx="4572000" cy="3429000"/>
          </a:xfrm>
          <a:prstGeom prst="rect">
            <a:avLst/>
          </a:prstGeom>
        </p:spPr>
        <p:txBody>
          <a:bodyPr/>
          <a:lstStyle/>
          <a:p>
            <a:endParaRPr/>
          </a:p>
        </p:txBody>
      </p:sp>
      <p:sp>
        <p:nvSpPr>
          <p:cNvPr id="317" name="Shape 3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8E5725B5-79FF-3B41-9A81-83667D6FC35B}"/>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CEADF9B2-5C8A-8048-B621-DC4B4FE8B539}" type="slidenum">
              <a:rPr lang="en-US" altLang="es-MX" sz="1200">
                <a:latin typeface="Times" pitchFamily="2" charset="0"/>
              </a:rPr>
              <a:pPr/>
              <a:t>22</a:t>
            </a:fld>
            <a:endParaRPr lang="en-US" altLang="es-MX" sz="1200">
              <a:latin typeface="Times" pitchFamily="2" charset="0"/>
            </a:endParaRPr>
          </a:p>
        </p:txBody>
      </p:sp>
      <p:sp>
        <p:nvSpPr>
          <p:cNvPr id="152579" name="Rectangle 2">
            <a:extLst>
              <a:ext uri="{FF2B5EF4-FFF2-40B4-BE49-F238E27FC236}">
                <a16:creationId xmlns:a16="http://schemas.microsoft.com/office/drawing/2014/main" id="{542C70AF-173B-6742-9450-9B0EBCF1C716}"/>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58C4E636-5381-134C-8583-A89DE03BED7A}"/>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s-ES">
              <a:latin typeface="Times" charset="0"/>
            </a:endParaRPr>
          </a:p>
        </p:txBody>
      </p:sp>
    </p:spTree>
    <p:extLst>
      <p:ext uri="{BB962C8B-B14F-4D97-AF65-F5344CB8AC3E}">
        <p14:creationId xmlns:p14="http://schemas.microsoft.com/office/powerpoint/2010/main" val="2760568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 Full Photo">
    <p:bg>
      <p:bgPr>
        <a:solidFill>
          <a:srgbClr val="000000"/>
        </a:solidFill>
        <a:effectLst/>
      </p:bgPr>
    </p:bg>
    <p:spTree>
      <p:nvGrpSpPr>
        <p:cNvPr id="1" name=""/>
        <p:cNvGrpSpPr/>
        <p:nvPr/>
      </p:nvGrpSpPr>
      <p:grpSpPr>
        <a:xfrm>
          <a:off x="0" y="0"/>
          <a:ext cx="0" cy="0"/>
          <a:chOff x="0" y="0"/>
          <a:chExt cx="0" cy="0"/>
        </a:xfrm>
      </p:grpSpPr>
      <p:grpSp>
        <p:nvGrpSpPr>
          <p:cNvPr id="14" name="Picture Placeholder 9"/>
          <p:cNvGrpSpPr/>
          <p:nvPr/>
        </p:nvGrpSpPr>
        <p:grpSpPr>
          <a:xfrm>
            <a:off x="152400" y="152398"/>
            <a:ext cx="8839200" cy="6555328"/>
            <a:chOff x="0" y="0"/>
            <a:chExt cx="8839200" cy="6555326"/>
          </a:xfrm>
        </p:grpSpPr>
        <p:sp>
          <p:nvSpPr>
            <p:cNvPr id="12" name="Rectángulo"/>
            <p:cNvSpPr/>
            <p:nvPr/>
          </p:nvSpPr>
          <p:spPr>
            <a:xfrm>
              <a:off x="0" y="0"/>
              <a:ext cx="8839200" cy="6555327"/>
            </a:xfrm>
            <a:prstGeom prst="rect">
              <a:avLst/>
            </a:prstGeom>
            <a:solidFill>
              <a:schemeClr val="accent5"/>
            </a:solidFill>
            <a:ln w="12700" cap="flat">
              <a:noFill/>
              <a:miter lim="400000"/>
            </a:ln>
            <a:effectLst/>
          </p:spPr>
          <p:txBody>
            <a:bodyPr wrap="square" lIns="45719" tIns="45719" rIns="45719" bIns="45719" numCol="1" anchor="ctr">
              <a:noAutofit/>
            </a:bodyPr>
            <a:lstStyle/>
            <a:p>
              <a:endParaRPr/>
            </a:p>
          </p:txBody>
        </p:sp>
        <p:pic>
          <p:nvPicPr>
            <p:cNvPr id="13" name="image1.jpeg" descr="image1.jpeg"/>
            <p:cNvPicPr>
              <a:picLocks noChangeAspect="1"/>
            </p:cNvPicPr>
            <p:nvPr/>
          </p:nvPicPr>
          <p:blipFill>
            <a:blip r:embed="rId2"/>
            <a:srcRect l="2241" b="2241"/>
            <a:stretch>
              <a:fillRect/>
            </a:stretch>
          </p:blipFill>
          <p:spPr>
            <a:xfrm>
              <a:off x="0" y="0"/>
              <a:ext cx="8839200" cy="6555327"/>
            </a:xfrm>
            <a:prstGeom prst="rect">
              <a:avLst/>
            </a:prstGeom>
            <a:ln w="12700" cap="flat">
              <a:noFill/>
              <a:miter lim="400000"/>
            </a:ln>
            <a:effectLst/>
          </p:spPr>
        </p:pic>
      </p:grpSp>
      <p:sp>
        <p:nvSpPr>
          <p:cNvPr id="15"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16" name="Texto del título"/>
          <p:cNvSpPr txBox="1">
            <a:spLocks noGrp="1"/>
          </p:cNvSpPr>
          <p:nvPr>
            <p:ph type="title"/>
          </p:nvPr>
        </p:nvSpPr>
        <p:spPr>
          <a:xfrm>
            <a:off x="685800" y="2133600"/>
            <a:ext cx="5486400" cy="1600200"/>
          </a:xfrm>
          <a:prstGeom prst="rect">
            <a:avLst/>
          </a:prstGeom>
          <a:effectLst>
            <a:outerShdw blurRad="254000" dir="2700000" rotWithShape="0">
              <a:srgbClr val="000000">
                <a:alpha val="20000"/>
              </a:srgbClr>
            </a:outerShdw>
          </a:effectLst>
        </p:spPr>
        <p:txBody>
          <a:bodyPr/>
          <a:lstStyle>
            <a:lvl1pPr>
              <a:defRPr sz="1300">
                <a:solidFill>
                  <a:srgbClr val="FFFFFF"/>
                </a:solidFill>
              </a:defRPr>
            </a:lvl1pPr>
          </a:lstStyle>
          <a:p>
            <a:r>
              <a:t>Texto del título</a:t>
            </a:r>
          </a:p>
        </p:txBody>
      </p:sp>
      <p:sp>
        <p:nvSpPr>
          <p:cNvPr id="17" name="Nivel de texto 1…"/>
          <p:cNvSpPr txBox="1">
            <a:spLocks noGrp="1"/>
          </p:cNvSpPr>
          <p:nvPr>
            <p:ph type="body" sz="quarter" idx="1"/>
          </p:nvPr>
        </p:nvSpPr>
        <p:spPr>
          <a:xfrm>
            <a:off x="685800" y="4114800"/>
            <a:ext cx="3429000" cy="1600200"/>
          </a:xfrm>
          <a:prstGeom prst="rect">
            <a:avLst/>
          </a:prstGeom>
          <a:effectLst>
            <a:outerShdw blurRad="254000" dir="5400000" rotWithShape="0">
              <a:srgbClr val="000000">
                <a:alpha val="40000"/>
              </a:srgbClr>
            </a:outerShdw>
          </a:effectLst>
        </p:spPr>
        <p:txBody>
          <a:bodyPr/>
          <a:lstStyle>
            <a:lvl1pPr marL="0" indent="0">
              <a:buSzTx/>
              <a:buFontTx/>
              <a:buNone/>
              <a:defRPr sz="700">
                <a:solidFill>
                  <a:srgbClr val="FFFFFF"/>
                </a:solidFill>
              </a:defRPr>
            </a:lvl1pPr>
            <a:lvl2pPr marL="0" indent="192880">
              <a:buSzTx/>
              <a:buFontTx/>
              <a:buNone/>
              <a:defRPr sz="700">
                <a:solidFill>
                  <a:srgbClr val="FFFFFF"/>
                </a:solidFill>
              </a:defRPr>
            </a:lvl2pPr>
            <a:lvl3pPr marL="0" indent="385763">
              <a:buSzTx/>
              <a:buFontTx/>
              <a:buNone/>
              <a:defRPr sz="700">
                <a:solidFill>
                  <a:srgbClr val="FFFFFF"/>
                </a:solidFill>
              </a:defRPr>
            </a:lvl3pPr>
            <a:lvl4pPr marL="0" indent="578643">
              <a:buSzTx/>
              <a:buFontTx/>
              <a:buNone/>
              <a:defRPr sz="700">
                <a:solidFill>
                  <a:srgbClr val="FFFFFF"/>
                </a:solidFill>
              </a:defRPr>
            </a:lvl4pPr>
            <a:lvl5pPr marL="0" indent="771525">
              <a:buSzTx/>
              <a:buFontTx/>
              <a:buNone/>
              <a:defRPr sz="7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8" name="Straight Connector 13"/>
          <p:cNvSpPr/>
          <p:nvPr/>
        </p:nvSpPr>
        <p:spPr>
          <a:xfrm>
            <a:off x="761999" y="3886200"/>
            <a:ext cx="320041" cy="0"/>
          </a:xfrm>
          <a:prstGeom prst="line">
            <a:avLst/>
          </a:prstGeom>
          <a:ln w="19050">
            <a:solidFill>
              <a:srgbClr val="FFFFFF"/>
            </a:solidFill>
          </a:ln>
          <a:effectLst>
            <a:outerShdw blurRad="254000" dir="2700000" rotWithShape="0">
              <a:srgbClr val="000000">
                <a:alpha val="40000"/>
              </a:srgbClr>
            </a:outerShdw>
          </a:effectLst>
        </p:spPr>
        <p:txBody>
          <a:bodyPr lIns="45719" rIns="45719"/>
          <a:lstStyle/>
          <a:p>
            <a:endParaRPr/>
          </a:p>
        </p:txBody>
      </p:sp>
      <p:sp>
        <p:nvSpPr>
          <p:cNvPr id="19" name="Text Placeholder 4"/>
          <p:cNvSpPr>
            <a:spLocks noGrp="1"/>
          </p:cNvSpPr>
          <p:nvPr>
            <p:ph type="body" sz="quarter" idx="13"/>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pic>
        <p:nvPicPr>
          <p:cNvPr id="20" name="Picture 14" descr="Picture 14"/>
          <p:cNvPicPr>
            <a:picLocks noChangeAspect="1"/>
          </p:cNvPicPr>
          <p:nvPr/>
        </p:nvPicPr>
        <p:blipFill>
          <a:blip r:embed="rId3"/>
          <a:stretch>
            <a:fillRect/>
          </a:stretch>
        </p:blipFill>
        <p:spPr>
          <a:xfrm>
            <a:off x="683805" y="685800"/>
            <a:ext cx="1828801" cy="544011"/>
          </a:xfrm>
          <a:prstGeom prst="rect">
            <a:avLst/>
          </a:prstGeom>
          <a:ln w="12700">
            <a:miter lim="400000"/>
          </a:ln>
          <a:effectLst>
            <a:outerShdw blurRad="254000" dir="2700000" rotWithShape="0">
              <a:srgbClr val="000000">
                <a:alpha val="20000"/>
              </a:srgbClr>
            </a:outerShdw>
          </a:effectLst>
        </p:spPr>
      </p:pic>
      <p:grpSp>
        <p:nvGrpSpPr>
          <p:cNvPr id="23" name="Rounded Rectangle 17"/>
          <p:cNvGrpSpPr/>
          <p:nvPr/>
        </p:nvGrpSpPr>
        <p:grpSpPr>
          <a:xfrm>
            <a:off x="5159635" y="4669668"/>
            <a:ext cx="3396735" cy="852899"/>
            <a:chOff x="0" y="0"/>
            <a:chExt cx="3396734" cy="852898"/>
          </a:xfrm>
        </p:grpSpPr>
        <p:sp>
          <p:nvSpPr>
            <p:cNvPr id="21" name="Rectángulo redondeado"/>
            <p:cNvSpPr/>
            <p:nvPr/>
          </p:nvSpPr>
          <p:spPr>
            <a:xfrm>
              <a:off x="0" y="0"/>
              <a:ext cx="3396735" cy="852899"/>
            </a:xfrm>
            <a:prstGeom prst="roundRect">
              <a:avLst>
                <a:gd name="adj" fmla="val 4893"/>
              </a:avLst>
            </a:prstGeom>
            <a:solidFill>
              <a:srgbClr val="FFFFFF">
                <a:alpha val="80000"/>
              </a:srgbClr>
            </a:solidFill>
            <a:ln w="6350" cap="flat">
              <a:solidFill>
                <a:schemeClr val="accent3"/>
              </a:solidFill>
              <a:prstDash val="solid"/>
              <a:round/>
            </a:ln>
            <a:effectLst/>
          </p:spPr>
          <p:txBody>
            <a:bodyPr wrap="square" lIns="45719" tIns="45719" rIns="45719" bIns="45719" numCol="1" anchor="ctr">
              <a:noAutofit/>
            </a:bodyPr>
            <a:lstStyle/>
            <a:p>
              <a:pPr>
                <a:spcBef>
                  <a:spcPts val="200"/>
                </a:spcBef>
                <a:defRPr>
                  <a:solidFill>
                    <a:srgbClr val="FFFFFF"/>
                  </a:solidFill>
                </a:defRPr>
              </a:pPr>
              <a:endParaRPr/>
            </a:p>
          </p:txBody>
        </p:sp>
        <p:sp>
          <p:nvSpPr>
            <p:cNvPr id="22" name="To change this cover photo:…"/>
            <p:cNvSpPr txBox="1"/>
            <p:nvPr/>
          </p:nvSpPr>
          <p:spPr>
            <a:xfrm>
              <a:off x="12223" y="70372"/>
              <a:ext cx="3372288" cy="712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576" tIns="38576" rIns="38576" bIns="38576" numCol="1" anchor="ctr">
              <a:spAutoFit/>
            </a:bodyPr>
            <a:lstStyle/>
            <a:p>
              <a:pPr indent="24779">
                <a:spcBef>
                  <a:spcPts val="200"/>
                </a:spcBef>
                <a:defRPr sz="400"/>
              </a:pPr>
              <a:r>
                <a:t>To change this cover photo: </a:t>
              </a:r>
              <a:endParaRPr>
                <a:solidFill>
                  <a:srgbClr val="FFFFFF"/>
                </a:solidFill>
              </a:endParaRPr>
            </a:p>
            <a:p>
              <a:pPr marL="72331" indent="-47551">
                <a:spcBef>
                  <a:spcPts val="200"/>
                </a:spcBef>
                <a:buSzPct val="100000"/>
                <a:buFont typeface="Arial"/>
                <a:buChar char="•"/>
                <a:defRPr sz="400"/>
              </a:pPr>
              <a:r>
                <a:t>Click on View &gt; Slide Master.</a:t>
              </a:r>
              <a:endParaRPr>
                <a:solidFill>
                  <a:srgbClr val="FFFFFF"/>
                </a:solidFill>
              </a:endParaRPr>
            </a:p>
            <a:p>
              <a:pPr marL="72331" indent="-47551">
                <a:spcBef>
                  <a:spcPts val="200"/>
                </a:spcBef>
                <a:buSzPct val="100000"/>
                <a:buFont typeface="Arial"/>
                <a:buChar char="•"/>
                <a:defRPr sz="400"/>
              </a:pPr>
              <a:r>
                <a:t>Right click on this photo &gt; Change Picture… &gt; Choose a Picture &gt; Insert.</a:t>
              </a:r>
            </a:p>
            <a:p>
              <a:pPr marL="72331" indent="-47551">
                <a:spcBef>
                  <a:spcPts val="200"/>
                </a:spcBef>
                <a:buSzPct val="100000"/>
                <a:buFont typeface="Arial"/>
                <a:buChar char="•"/>
                <a:defRPr sz="400"/>
              </a:pPr>
              <a: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a:solidFill>
                  <a:srgbClr val="FFFFFF"/>
                </a:solidFill>
              </a:endParaRPr>
            </a:p>
            <a:p>
              <a:pPr marL="72331" indent="-47551">
                <a:spcBef>
                  <a:spcPts val="200"/>
                </a:spcBef>
                <a:buSzPct val="100000"/>
                <a:buFont typeface="Arial"/>
                <a:buChar char="•"/>
                <a:defRPr sz="400"/>
              </a:pPr>
              <a:r>
                <a:t>Add photo credit to the text box at top right of page.</a:t>
              </a:r>
              <a:endParaRPr>
                <a:solidFill>
                  <a:srgbClr val="FFFFFF"/>
                </a:solidFill>
              </a:endParaRPr>
            </a:p>
            <a:p>
              <a:pPr marL="72331" indent="-47551">
                <a:spcBef>
                  <a:spcPts val="200"/>
                </a:spcBef>
                <a:buSzPct val="100000"/>
                <a:buFont typeface="Arial"/>
                <a:buChar char="•"/>
                <a:defRPr sz="400"/>
              </a:pPr>
              <a:r>
                <a:t>Delete this instruction text box.</a:t>
              </a:r>
            </a:p>
          </p:txBody>
        </p:sp>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Red/White 2 Content">
    <p:bg>
      <p:bgPr>
        <a:solidFill>
          <a:srgbClr val="FFFFFF"/>
        </a:solidFill>
        <a:effectLst/>
      </p:bgPr>
    </p:bg>
    <p:spTree>
      <p:nvGrpSpPr>
        <p:cNvPr id="1" name=""/>
        <p:cNvGrpSpPr/>
        <p:nvPr/>
      </p:nvGrpSpPr>
      <p:grpSpPr>
        <a:xfrm>
          <a:off x="0" y="0"/>
          <a:ext cx="0" cy="0"/>
          <a:chOff x="0" y="0"/>
          <a:chExt cx="0" cy="0"/>
        </a:xfrm>
      </p:grpSpPr>
      <p:sp>
        <p:nvSpPr>
          <p:cNvPr id="119" name="Nivel de texto 1…"/>
          <p:cNvSpPr txBox="1">
            <a:spLocks noGrp="1"/>
          </p:cNvSpPr>
          <p:nvPr>
            <p:ph type="body" sz="half" idx="1"/>
          </p:nvPr>
        </p:nvSpPr>
        <p:spPr>
          <a:xfrm>
            <a:off x="686104" y="1600200"/>
            <a:ext cx="3809697"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120"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121"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Red/White 3 Content">
    <p:bg>
      <p:bgPr>
        <a:solidFill>
          <a:srgbClr val="FFFFFF"/>
        </a:solidFill>
        <a:effectLst/>
      </p:bgPr>
    </p:bg>
    <p:spTree>
      <p:nvGrpSpPr>
        <p:cNvPr id="1" name=""/>
        <p:cNvGrpSpPr/>
        <p:nvPr/>
      </p:nvGrpSpPr>
      <p:grpSpPr>
        <a:xfrm>
          <a:off x="0" y="0"/>
          <a:ext cx="0" cy="0"/>
          <a:chOff x="0" y="0"/>
          <a:chExt cx="0" cy="0"/>
        </a:xfrm>
      </p:grpSpPr>
      <p:sp>
        <p:nvSpPr>
          <p:cNvPr id="128" name="Nivel de texto 1…"/>
          <p:cNvSpPr txBox="1">
            <a:spLocks noGrp="1"/>
          </p:cNvSpPr>
          <p:nvPr>
            <p:ph type="body" sz="quarter" idx="1"/>
          </p:nvPr>
        </p:nvSpPr>
        <p:spPr>
          <a:xfrm>
            <a:off x="686104" y="1600200"/>
            <a:ext cx="2514296"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129"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130"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Red/White 1 Content + Bottom Photo">
    <p:bg>
      <p:bgPr>
        <a:solidFill>
          <a:srgbClr val="FFFFFF"/>
        </a:solidFill>
        <a:effectLst/>
      </p:bgPr>
    </p:bg>
    <p:spTree>
      <p:nvGrpSpPr>
        <p:cNvPr id="1" name=""/>
        <p:cNvGrpSpPr/>
        <p:nvPr/>
      </p:nvGrpSpPr>
      <p:grpSpPr>
        <a:xfrm>
          <a:off x="0" y="0"/>
          <a:ext cx="0" cy="0"/>
          <a:chOff x="0" y="0"/>
          <a:chExt cx="0" cy="0"/>
        </a:xfrm>
      </p:grpSpPr>
      <p:sp>
        <p:nvSpPr>
          <p:cNvPr id="137" name="Picture Placeholder 3"/>
          <p:cNvSpPr>
            <a:spLocks noGrp="1"/>
          </p:cNvSpPr>
          <p:nvPr>
            <p:ph type="pic" idx="13"/>
          </p:nvPr>
        </p:nvSpPr>
        <p:spPr>
          <a:xfrm>
            <a:off x="152400" y="3429000"/>
            <a:ext cx="8839200" cy="3276600"/>
          </a:xfrm>
          <a:prstGeom prst="rect">
            <a:avLst/>
          </a:prstGeom>
        </p:spPr>
        <p:txBody>
          <a:bodyPr lIns="91439" rIns="91439">
            <a:noAutofit/>
          </a:bodyPr>
          <a:lstStyle/>
          <a:p>
            <a:endParaRPr/>
          </a:p>
        </p:txBody>
      </p:sp>
      <p:sp>
        <p:nvSpPr>
          <p:cNvPr id="138" name="Nivel de texto 1…"/>
          <p:cNvSpPr txBox="1">
            <a:spLocks noGrp="1"/>
          </p:cNvSpPr>
          <p:nvPr>
            <p:ph type="body" sz="quarter" idx="1"/>
          </p:nvPr>
        </p:nvSpPr>
        <p:spPr>
          <a:xfrm>
            <a:off x="685800" y="1600200"/>
            <a:ext cx="7772400" cy="1600200"/>
          </a:xfrm>
          <a:prstGeom prst="rect">
            <a:avLst/>
          </a:prstGeo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139"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140" name="Texto del título"/>
          <p:cNvSpPr txBox="1">
            <a:spLocks noGrp="1"/>
          </p:cNvSpPr>
          <p:nvPr>
            <p:ph type="title"/>
          </p:nvPr>
        </p:nvSpPr>
        <p:spPr>
          <a:prstGeom prst="rect">
            <a:avLst/>
          </a:prstGeom>
        </p:spPr>
        <p:txBody>
          <a:bodyPr/>
          <a:lstStyle/>
          <a:p>
            <a:r>
              <a:t>Texto del título</a:t>
            </a:r>
          </a:p>
        </p:txBody>
      </p:sp>
      <p:sp>
        <p:nvSpPr>
          <p:cNvPr id="141" name="Text Placeholder 4"/>
          <p:cNvSpPr>
            <a:spLocks noGrp="1"/>
          </p:cNvSpPr>
          <p:nvPr>
            <p:ph type="body" sz="quarter" idx="14"/>
          </p:nvPr>
        </p:nvSpPr>
        <p:spPr>
          <a:xfrm rot="16200000">
            <a:off x="7527666" y="47348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Red/White 1 Content + Right Photo">
    <p:bg>
      <p:bgPr>
        <a:solidFill>
          <a:srgbClr val="FFFFFF"/>
        </a:solidFill>
        <a:effectLst/>
      </p:bgPr>
    </p:bg>
    <p:spTree>
      <p:nvGrpSpPr>
        <p:cNvPr id="1" name=""/>
        <p:cNvGrpSpPr/>
        <p:nvPr/>
      </p:nvGrpSpPr>
      <p:grpSpPr>
        <a:xfrm>
          <a:off x="0" y="0"/>
          <a:ext cx="0" cy="0"/>
          <a:chOff x="0" y="0"/>
          <a:chExt cx="0" cy="0"/>
        </a:xfrm>
      </p:grpSpPr>
      <p:sp>
        <p:nvSpPr>
          <p:cNvPr id="148" name="Picture Placeholder 3"/>
          <p:cNvSpPr>
            <a:spLocks noGrp="1"/>
          </p:cNvSpPr>
          <p:nvPr>
            <p:ph type="pic" idx="13"/>
          </p:nvPr>
        </p:nvSpPr>
        <p:spPr>
          <a:xfrm>
            <a:off x="4572000" y="152400"/>
            <a:ext cx="4419600" cy="6553200"/>
          </a:xfrm>
          <a:prstGeom prst="rect">
            <a:avLst/>
          </a:prstGeom>
        </p:spPr>
        <p:txBody>
          <a:bodyPr lIns="91439" rIns="91439">
            <a:noAutofit/>
          </a:bodyPr>
          <a:lstStyle/>
          <a:p>
            <a:endParaRPr/>
          </a:p>
        </p:txBody>
      </p:sp>
      <p:sp>
        <p:nvSpPr>
          <p:cNvPr id="149"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150" name="Nivel de texto 1…"/>
          <p:cNvSpPr txBox="1">
            <a:spLocks noGrp="1"/>
          </p:cNvSpPr>
          <p:nvPr>
            <p:ph type="body" sz="half" idx="1"/>
          </p:nvPr>
        </p:nvSpPr>
        <p:spPr>
          <a:xfrm>
            <a:off x="685800" y="2057401"/>
            <a:ext cx="3657600" cy="41148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151" name="Texto del título"/>
          <p:cNvSpPr txBox="1">
            <a:spLocks noGrp="1"/>
          </p:cNvSpPr>
          <p:nvPr>
            <p:ph type="title"/>
          </p:nvPr>
        </p:nvSpPr>
        <p:spPr>
          <a:xfrm>
            <a:off x="685801" y="1524046"/>
            <a:ext cx="3657297" cy="274050"/>
          </a:xfrm>
          <a:prstGeom prst="rect">
            <a:avLst/>
          </a:prstGeom>
        </p:spPr>
        <p:txBody>
          <a:bodyPr/>
          <a:lstStyle/>
          <a:p>
            <a:r>
              <a:t>Texto del título</a:t>
            </a:r>
          </a:p>
        </p:txBody>
      </p:sp>
      <p:sp>
        <p:nvSpPr>
          <p:cNvPr id="152" name="Text Placeholder 4"/>
          <p:cNvSpPr>
            <a:spLocks noGrp="1"/>
          </p:cNvSpPr>
          <p:nvPr>
            <p:ph type="body" sz="quarter" idx="14"/>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Red/White Title Only">
    <p:bg>
      <p:bgPr>
        <a:solidFill>
          <a:srgbClr val="FFFFFF"/>
        </a:solidFill>
        <a:effectLst/>
      </p:bgPr>
    </p:bg>
    <p:spTree>
      <p:nvGrpSpPr>
        <p:cNvPr id="1" name=""/>
        <p:cNvGrpSpPr/>
        <p:nvPr/>
      </p:nvGrpSpPr>
      <p:grpSpPr>
        <a:xfrm>
          <a:off x="0" y="0"/>
          <a:ext cx="0" cy="0"/>
          <a:chOff x="0" y="0"/>
          <a:chExt cx="0" cy="0"/>
        </a:xfrm>
      </p:grpSpPr>
      <p:sp>
        <p:nvSpPr>
          <p:cNvPr id="159" name="Picture Placeholder 3"/>
          <p:cNvSpPr>
            <a:spLocks noGrp="1"/>
          </p:cNvSpPr>
          <p:nvPr>
            <p:ph type="pic" idx="13"/>
          </p:nvPr>
        </p:nvSpPr>
        <p:spPr>
          <a:xfrm>
            <a:off x="152400" y="152400"/>
            <a:ext cx="4419600" cy="6553200"/>
          </a:xfrm>
          <a:prstGeom prst="rect">
            <a:avLst/>
          </a:prstGeom>
        </p:spPr>
        <p:txBody>
          <a:bodyPr lIns="91439" rIns="91439">
            <a:noAutofit/>
          </a:bodyPr>
          <a:lstStyle/>
          <a:p>
            <a:endParaRPr/>
          </a:p>
        </p:txBody>
      </p:sp>
      <p:sp>
        <p:nvSpPr>
          <p:cNvPr id="16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61" name="Nivel de texto 1…"/>
          <p:cNvSpPr txBox="1">
            <a:spLocks noGrp="1"/>
          </p:cNvSpPr>
          <p:nvPr>
            <p:ph type="body" sz="quarter" idx="1"/>
          </p:nvPr>
        </p:nvSpPr>
        <p:spPr>
          <a:xfrm rot="16200000">
            <a:off x="3108067"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62" name="Texto del título"/>
          <p:cNvSpPr txBox="1">
            <a:spLocks noGrp="1"/>
          </p:cNvSpPr>
          <p:nvPr>
            <p:ph type="title"/>
          </p:nvPr>
        </p:nvSpPr>
        <p:spPr>
          <a:xfrm>
            <a:off x="4877103" y="3311831"/>
            <a:ext cx="3885897" cy="274050"/>
          </a:xfrm>
          <a:prstGeom prst="rect">
            <a:avLst/>
          </a:prstGeom>
        </p:spPr>
        <p:txBody>
          <a:bodyPr anchor="ctr"/>
          <a:lstStyle/>
          <a:p>
            <a:r>
              <a:t>Texto del título</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ntact Info">
    <p:spTree>
      <p:nvGrpSpPr>
        <p:cNvPr id="1" name=""/>
        <p:cNvGrpSpPr/>
        <p:nvPr/>
      </p:nvGrpSpPr>
      <p:grpSpPr>
        <a:xfrm>
          <a:off x="0" y="0"/>
          <a:ext cx="0" cy="0"/>
          <a:chOff x="0" y="0"/>
          <a:chExt cx="0" cy="0"/>
        </a:xfrm>
      </p:grpSpPr>
      <p:pic>
        <p:nvPicPr>
          <p:cNvPr id="169" name="Picture Placeholder 9" descr="Picture Placeholder 9"/>
          <p:cNvPicPr>
            <a:picLocks noChangeAspect="1"/>
          </p:cNvPicPr>
          <p:nvPr/>
        </p:nvPicPr>
        <p:blipFill>
          <a:blip r:embed="rId2"/>
          <a:stretch>
            <a:fillRect/>
          </a:stretch>
        </p:blipFill>
        <p:spPr>
          <a:xfrm>
            <a:off x="152400" y="127003"/>
            <a:ext cx="8839200" cy="6578604"/>
          </a:xfrm>
          <a:prstGeom prst="rect">
            <a:avLst/>
          </a:prstGeom>
          <a:ln w="12700">
            <a:miter lim="400000"/>
          </a:ln>
        </p:spPr>
      </p:pic>
      <p:sp>
        <p:nvSpPr>
          <p:cNvPr id="170" name="Nivel de texto 1…"/>
          <p:cNvSpPr txBox="1">
            <a:spLocks noGrp="1"/>
          </p:cNvSpPr>
          <p:nvPr>
            <p:ph type="body" sz="quarter" idx="1"/>
          </p:nvPr>
        </p:nvSpPr>
        <p:spPr>
          <a:xfrm rot="16200000">
            <a:off x="7527666"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71"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pic>
        <p:nvPicPr>
          <p:cNvPr id="172" name="Picture 8" descr="Picture 8"/>
          <p:cNvPicPr>
            <a:picLocks noChangeAspect="1"/>
          </p:cNvPicPr>
          <p:nvPr/>
        </p:nvPicPr>
        <p:blipFill>
          <a:blip r:embed="rId3"/>
          <a:stretch>
            <a:fillRect/>
          </a:stretch>
        </p:blipFill>
        <p:spPr>
          <a:xfrm>
            <a:off x="685800" y="5943600"/>
            <a:ext cx="1536971" cy="457200"/>
          </a:xfrm>
          <a:prstGeom prst="rect">
            <a:avLst/>
          </a:prstGeom>
          <a:ln w="12700">
            <a:miter lim="400000"/>
          </a:ln>
        </p:spPr>
      </p:pic>
      <p:sp>
        <p:nvSpPr>
          <p:cNvPr id="173" name="Straight Connector 16"/>
          <p:cNvSpPr/>
          <p:nvPr/>
        </p:nvSpPr>
        <p:spPr>
          <a:xfrm>
            <a:off x="761999" y="3886200"/>
            <a:ext cx="320041" cy="0"/>
          </a:xfrm>
          <a:prstGeom prst="line">
            <a:avLst/>
          </a:prstGeom>
          <a:ln w="19050">
            <a:solidFill>
              <a:srgbClr val="FFFFFF"/>
            </a:solidFill>
          </a:ln>
          <a:effectLst>
            <a:outerShdw blurRad="254000" dir="2700000" rotWithShape="0">
              <a:srgbClr val="000000">
                <a:alpha val="40000"/>
              </a:srgbClr>
            </a:outerShdw>
          </a:effectLst>
        </p:spPr>
        <p:txBody>
          <a:bodyPr lIns="45719" rIns="45719"/>
          <a:lstStyle/>
          <a:p>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ver - Full Blue">
    <p:bg>
      <p:bgPr>
        <a:solidFill>
          <a:schemeClr val="accent1"/>
        </a:solidFill>
        <a:effectLst/>
      </p:bgPr>
    </p:bg>
    <p:spTree>
      <p:nvGrpSpPr>
        <p:cNvPr id="1" name=""/>
        <p:cNvGrpSpPr/>
        <p:nvPr/>
      </p:nvGrpSpPr>
      <p:grpSpPr>
        <a:xfrm>
          <a:off x="0" y="0"/>
          <a:ext cx="0" cy="0"/>
          <a:chOff x="0" y="0"/>
          <a:chExt cx="0" cy="0"/>
        </a:xfrm>
      </p:grpSpPr>
      <p:pic>
        <p:nvPicPr>
          <p:cNvPr id="180" name="Picture 6" descr="Picture 6"/>
          <p:cNvPicPr>
            <a:picLocks noChangeAspect="1"/>
          </p:cNvPicPr>
          <p:nvPr/>
        </p:nvPicPr>
        <p:blipFill>
          <a:blip r:embed="rId2"/>
          <a:stretch>
            <a:fillRect/>
          </a:stretch>
        </p:blipFill>
        <p:spPr>
          <a:xfrm>
            <a:off x="683805" y="685800"/>
            <a:ext cx="1828801" cy="544011"/>
          </a:xfrm>
          <a:prstGeom prst="rect">
            <a:avLst/>
          </a:prstGeom>
          <a:ln w="12700">
            <a:miter lim="400000"/>
          </a:ln>
        </p:spPr>
      </p:pic>
      <p:sp>
        <p:nvSpPr>
          <p:cNvPr id="181"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182" name="Texto del título"/>
          <p:cNvSpPr txBox="1">
            <a:spLocks noGrp="1"/>
          </p:cNvSpPr>
          <p:nvPr>
            <p:ph type="title"/>
          </p:nvPr>
        </p:nvSpPr>
        <p:spPr>
          <a:xfrm>
            <a:off x="685800" y="2133600"/>
            <a:ext cx="5486400" cy="1600200"/>
          </a:xfrm>
          <a:prstGeom prst="rect">
            <a:avLst/>
          </a:prstGeom>
        </p:spPr>
        <p:txBody>
          <a:bodyPr/>
          <a:lstStyle>
            <a:lvl1pPr>
              <a:defRPr sz="1300">
                <a:solidFill>
                  <a:srgbClr val="FFFFFF"/>
                </a:solidFill>
              </a:defRPr>
            </a:lvl1pPr>
          </a:lstStyle>
          <a:p>
            <a:r>
              <a:t>Texto del título</a:t>
            </a:r>
          </a:p>
        </p:txBody>
      </p:sp>
      <p:sp>
        <p:nvSpPr>
          <p:cNvPr id="183" name="Nivel de texto 1…"/>
          <p:cNvSpPr txBox="1">
            <a:spLocks noGrp="1"/>
          </p:cNvSpPr>
          <p:nvPr>
            <p:ph type="body" sz="quarter" idx="1"/>
          </p:nvPr>
        </p:nvSpPr>
        <p:spPr>
          <a:xfrm>
            <a:off x="685800" y="4114800"/>
            <a:ext cx="3429000" cy="1600200"/>
          </a:xfrm>
          <a:prstGeom prst="rect">
            <a:avLst/>
          </a:prstGeom>
        </p:spPr>
        <p:txBody>
          <a:bodyPr/>
          <a:lstStyle>
            <a:lvl1pPr marL="0" indent="0">
              <a:buSzTx/>
              <a:buFontTx/>
              <a:buNone/>
              <a:defRPr sz="700">
                <a:solidFill>
                  <a:srgbClr val="FFFFFF"/>
                </a:solidFill>
              </a:defRPr>
            </a:lvl1pPr>
            <a:lvl2pPr marL="0" indent="192880">
              <a:buSzTx/>
              <a:buFontTx/>
              <a:buNone/>
              <a:defRPr sz="700">
                <a:solidFill>
                  <a:srgbClr val="FFFFFF"/>
                </a:solidFill>
              </a:defRPr>
            </a:lvl2pPr>
            <a:lvl3pPr marL="0" indent="385763">
              <a:buSzTx/>
              <a:buFontTx/>
              <a:buNone/>
              <a:defRPr sz="700">
                <a:solidFill>
                  <a:srgbClr val="FFFFFF"/>
                </a:solidFill>
              </a:defRPr>
            </a:lvl3pPr>
            <a:lvl4pPr marL="0" indent="578643">
              <a:buSzTx/>
              <a:buFontTx/>
              <a:buNone/>
              <a:defRPr sz="700">
                <a:solidFill>
                  <a:srgbClr val="FFFFFF"/>
                </a:solidFill>
              </a:defRPr>
            </a:lvl4pPr>
            <a:lvl5pPr marL="0" indent="771525">
              <a:buSzTx/>
              <a:buFontTx/>
              <a:buNone/>
              <a:defRPr sz="7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84" name="Straight Connector 15"/>
          <p:cNvSpPr/>
          <p:nvPr/>
        </p:nvSpPr>
        <p:spPr>
          <a:xfrm>
            <a:off x="761999" y="3886200"/>
            <a:ext cx="320041" cy="0"/>
          </a:xfrm>
          <a:prstGeom prst="line">
            <a:avLst/>
          </a:prstGeom>
          <a:ln w="19050">
            <a:solidFill>
              <a:srgbClr val="FFFFFF"/>
            </a:solidFill>
          </a:ln>
        </p:spPr>
        <p:txBody>
          <a:bodyPr lIns="45719" rIns="45719"/>
          <a:lstStyle/>
          <a:p>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ivider - Full Blue">
    <p:bg>
      <p:bgPr>
        <a:solidFill>
          <a:schemeClr val="accent1"/>
        </a:solidFill>
        <a:effectLst/>
      </p:bgPr>
    </p:bg>
    <p:spTree>
      <p:nvGrpSpPr>
        <p:cNvPr id="1" name=""/>
        <p:cNvGrpSpPr/>
        <p:nvPr/>
      </p:nvGrpSpPr>
      <p:grpSpPr>
        <a:xfrm>
          <a:off x="0" y="0"/>
          <a:ext cx="0" cy="0"/>
          <a:chOff x="0" y="0"/>
          <a:chExt cx="0" cy="0"/>
        </a:xfrm>
      </p:grpSpPr>
      <p:sp>
        <p:nvSpPr>
          <p:cNvPr id="191" name="Texto del título"/>
          <p:cNvSpPr txBox="1">
            <a:spLocks noGrp="1"/>
          </p:cNvSpPr>
          <p:nvPr>
            <p:ph type="title"/>
          </p:nvPr>
        </p:nvSpPr>
        <p:spPr>
          <a:xfrm>
            <a:off x="1143000" y="827785"/>
            <a:ext cx="5486400" cy="300083"/>
          </a:xfrm>
          <a:prstGeom prst="rect">
            <a:avLst/>
          </a:prstGeom>
        </p:spPr>
        <p:txBody>
          <a:bodyPr anchor="t"/>
          <a:lstStyle>
            <a:lvl1pPr>
              <a:defRPr sz="1300">
                <a:solidFill>
                  <a:srgbClr val="FFFFFF"/>
                </a:solidFill>
              </a:defRPr>
            </a:lvl1pPr>
          </a:lstStyle>
          <a:p>
            <a:r>
              <a:t>Texto del título</a:t>
            </a:r>
          </a:p>
        </p:txBody>
      </p:sp>
      <p:sp>
        <p:nvSpPr>
          <p:cNvPr id="192" name="Número de diapositiva"/>
          <p:cNvSpPr txBox="1">
            <a:spLocks noGrp="1"/>
          </p:cNvSpPr>
          <p:nvPr>
            <p:ph type="sldNum" sz="quarter" idx="2"/>
          </p:nvPr>
        </p:nvSpPr>
        <p:spPr>
          <a:xfrm>
            <a:off x="8862060" y="6558915"/>
            <a:ext cx="129540" cy="127001"/>
          </a:xfrm>
          <a:prstGeom prst="rect">
            <a:avLst/>
          </a:prstGeom>
        </p:spPr>
        <p:txBody>
          <a:bodyPr/>
          <a:lstStyle>
            <a:lvl1pPr>
              <a:defRPr>
                <a:solidFill>
                  <a:srgbClr val="FFFFFF"/>
                </a:solidFill>
              </a:defRPr>
            </a:lvl1pPr>
          </a:lstStyle>
          <a:p>
            <a:fld id="{86CB4B4D-7CA3-9044-876B-883B54F8677D}" type="slidenum">
              <a:t>‹Nº›</a:t>
            </a:fld>
            <a:endParaRPr/>
          </a:p>
        </p:txBody>
      </p:sp>
      <p:pic>
        <p:nvPicPr>
          <p:cNvPr id="193" name="Picture 5" descr="Picture 5"/>
          <p:cNvPicPr>
            <a:picLocks noChangeAspect="1"/>
          </p:cNvPicPr>
          <p:nvPr/>
        </p:nvPicPr>
        <p:blipFill>
          <a:blip r:embed="rId2"/>
          <a:stretch>
            <a:fillRect/>
          </a:stretch>
        </p:blipFill>
        <p:spPr>
          <a:xfrm>
            <a:off x="685800" y="5943600"/>
            <a:ext cx="1536971" cy="457200"/>
          </a:xfrm>
          <a:prstGeom prst="rect">
            <a:avLst/>
          </a:prstGeom>
          <a:ln w="12700">
            <a:miter lim="400000"/>
          </a:ln>
        </p:spPr>
      </p:pic>
      <p:sp>
        <p:nvSpPr>
          <p:cNvPr id="194" name="Straight Connector 6"/>
          <p:cNvSpPr/>
          <p:nvPr/>
        </p:nvSpPr>
        <p:spPr>
          <a:xfrm>
            <a:off x="746759" y="990600"/>
            <a:ext cx="320041" cy="0"/>
          </a:xfrm>
          <a:prstGeom prst="line">
            <a:avLst/>
          </a:prstGeom>
          <a:ln w="19050">
            <a:solidFill>
              <a:srgbClr val="FFFFFF"/>
            </a:solidFill>
          </a:ln>
        </p:spPr>
        <p:txBody>
          <a:bodyPr lIns="45719" rIns="45719"/>
          <a:lstStyle/>
          <a:p>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ue/Gray 1 Content">
    <p:spTree>
      <p:nvGrpSpPr>
        <p:cNvPr id="1" name=""/>
        <p:cNvGrpSpPr/>
        <p:nvPr/>
      </p:nvGrpSpPr>
      <p:grpSpPr>
        <a:xfrm>
          <a:off x="0" y="0"/>
          <a:ext cx="0" cy="0"/>
          <a:chOff x="0" y="0"/>
          <a:chExt cx="0" cy="0"/>
        </a:xfrm>
      </p:grpSpPr>
      <p:sp>
        <p:nvSpPr>
          <p:cNvPr id="201"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0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03"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ue/Gray 2 Content">
    <p:spTree>
      <p:nvGrpSpPr>
        <p:cNvPr id="1" name=""/>
        <p:cNvGrpSpPr/>
        <p:nvPr/>
      </p:nvGrpSpPr>
      <p:grpSpPr>
        <a:xfrm>
          <a:off x="0" y="0"/>
          <a:ext cx="0" cy="0"/>
          <a:chOff x="0" y="0"/>
          <a:chExt cx="0" cy="0"/>
        </a:xfrm>
      </p:grpSpPr>
      <p:sp>
        <p:nvSpPr>
          <p:cNvPr id="210" name="Nivel de texto 1…"/>
          <p:cNvSpPr txBox="1">
            <a:spLocks noGrp="1"/>
          </p:cNvSpPr>
          <p:nvPr>
            <p:ph type="body" sz="half" idx="1"/>
          </p:nvPr>
        </p:nvSpPr>
        <p:spPr>
          <a:xfrm>
            <a:off x="686104" y="1600200"/>
            <a:ext cx="3809697"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11"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212"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ver - Full Red">
    <p:bg>
      <p:bgPr>
        <a:solidFill>
          <a:schemeClr val="accent2"/>
        </a:solidFill>
        <a:effectLst/>
      </p:bgPr>
    </p:bg>
    <p:spTree>
      <p:nvGrpSpPr>
        <p:cNvPr id="1" name=""/>
        <p:cNvGrpSpPr/>
        <p:nvPr/>
      </p:nvGrpSpPr>
      <p:grpSpPr>
        <a:xfrm>
          <a:off x="0" y="0"/>
          <a:ext cx="0" cy="0"/>
          <a:chOff x="0" y="0"/>
          <a:chExt cx="0" cy="0"/>
        </a:xfrm>
      </p:grpSpPr>
      <p:pic>
        <p:nvPicPr>
          <p:cNvPr id="30" name="Picture 6" descr="Picture 6"/>
          <p:cNvPicPr>
            <a:picLocks noChangeAspect="1"/>
          </p:cNvPicPr>
          <p:nvPr/>
        </p:nvPicPr>
        <p:blipFill>
          <a:blip r:embed="rId2"/>
          <a:stretch>
            <a:fillRect/>
          </a:stretch>
        </p:blipFill>
        <p:spPr>
          <a:xfrm>
            <a:off x="683805" y="685800"/>
            <a:ext cx="1828801" cy="544011"/>
          </a:xfrm>
          <a:prstGeom prst="rect">
            <a:avLst/>
          </a:prstGeom>
          <a:ln w="12700">
            <a:miter lim="400000"/>
          </a:ln>
        </p:spPr>
      </p:pic>
      <p:sp>
        <p:nvSpPr>
          <p:cNvPr id="31"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32" name="Texto del título"/>
          <p:cNvSpPr txBox="1">
            <a:spLocks noGrp="1"/>
          </p:cNvSpPr>
          <p:nvPr>
            <p:ph type="title"/>
          </p:nvPr>
        </p:nvSpPr>
        <p:spPr>
          <a:xfrm>
            <a:off x="685800" y="2133600"/>
            <a:ext cx="5486400" cy="1600200"/>
          </a:xfrm>
          <a:prstGeom prst="rect">
            <a:avLst/>
          </a:prstGeom>
        </p:spPr>
        <p:txBody>
          <a:bodyPr/>
          <a:lstStyle>
            <a:lvl1pPr>
              <a:defRPr sz="1300">
                <a:solidFill>
                  <a:srgbClr val="FFFFFF"/>
                </a:solidFill>
              </a:defRPr>
            </a:lvl1pPr>
          </a:lstStyle>
          <a:p>
            <a:r>
              <a:t>Texto del título</a:t>
            </a:r>
          </a:p>
        </p:txBody>
      </p:sp>
      <p:sp>
        <p:nvSpPr>
          <p:cNvPr id="33" name="Nivel de texto 1…"/>
          <p:cNvSpPr txBox="1">
            <a:spLocks noGrp="1"/>
          </p:cNvSpPr>
          <p:nvPr>
            <p:ph type="body" sz="quarter" idx="1"/>
          </p:nvPr>
        </p:nvSpPr>
        <p:spPr>
          <a:xfrm>
            <a:off x="685800" y="4114800"/>
            <a:ext cx="3429000" cy="1600200"/>
          </a:xfrm>
          <a:prstGeom prst="rect">
            <a:avLst/>
          </a:prstGeom>
        </p:spPr>
        <p:txBody>
          <a:bodyPr/>
          <a:lstStyle>
            <a:lvl1pPr marL="0" indent="0">
              <a:buSzTx/>
              <a:buFontTx/>
              <a:buNone/>
              <a:defRPr sz="700">
                <a:solidFill>
                  <a:srgbClr val="FFFFFF"/>
                </a:solidFill>
              </a:defRPr>
            </a:lvl1pPr>
            <a:lvl2pPr marL="0" indent="192880">
              <a:buSzTx/>
              <a:buFontTx/>
              <a:buNone/>
              <a:defRPr sz="700">
                <a:solidFill>
                  <a:srgbClr val="FFFFFF"/>
                </a:solidFill>
              </a:defRPr>
            </a:lvl2pPr>
            <a:lvl3pPr marL="0" indent="385763">
              <a:buSzTx/>
              <a:buFontTx/>
              <a:buNone/>
              <a:defRPr sz="700">
                <a:solidFill>
                  <a:srgbClr val="FFFFFF"/>
                </a:solidFill>
              </a:defRPr>
            </a:lvl3pPr>
            <a:lvl4pPr marL="0" indent="578643">
              <a:buSzTx/>
              <a:buFontTx/>
              <a:buNone/>
              <a:defRPr sz="700">
                <a:solidFill>
                  <a:srgbClr val="FFFFFF"/>
                </a:solidFill>
              </a:defRPr>
            </a:lvl4pPr>
            <a:lvl5pPr marL="0" indent="771525">
              <a:buSzTx/>
              <a:buFontTx/>
              <a:buNone/>
              <a:defRPr sz="7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34" name="Straight Connector 15"/>
          <p:cNvSpPr/>
          <p:nvPr/>
        </p:nvSpPr>
        <p:spPr>
          <a:xfrm>
            <a:off x="761999" y="3886200"/>
            <a:ext cx="320041" cy="0"/>
          </a:xfrm>
          <a:prstGeom prst="line">
            <a:avLst/>
          </a:prstGeom>
          <a:ln w="19050">
            <a:solidFill>
              <a:srgbClr val="FFFFFF"/>
            </a:solidFill>
          </a:ln>
        </p:spPr>
        <p:txBody>
          <a:bodyPr lIns="45719" rIns="45719"/>
          <a:lstStyle/>
          <a:p>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ue/Gray 3 Content">
    <p:spTree>
      <p:nvGrpSpPr>
        <p:cNvPr id="1" name=""/>
        <p:cNvGrpSpPr/>
        <p:nvPr/>
      </p:nvGrpSpPr>
      <p:grpSpPr>
        <a:xfrm>
          <a:off x="0" y="0"/>
          <a:ext cx="0" cy="0"/>
          <a:chOff x="0" y="0"/>
          <a:chExt cx="0" cy="0"/>
        </a:xfrm>
      </p:grpSpPr>
      <p:sp>
        <p:nvSpPr>
          <p:cNvPr id="219" name="Nivel de texto 1…"/>
          <p:cNvSpPr txBox="1">
            <a:spLocks noGrp="1"/>
          </p:cNvSpPr>
          <p:nvPr>
            <p:ph type="body" sz="quarter" idx="1"/>
          </p:nvPr>
        </p:nvSpPr>
        <p:spPr>
          <a:xfrm>
            <a:off x="686104" y="1600200"/>
            <a:ext cx="2514296"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20"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221"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lue/Gray 1 Content + Bottom Photo">
    <p:spTree>
      <p:nvGrpSpPr>
        <p:cNvPr id="1" name=""/>
        <p:cNvGrpSpPr/>
        <p:nvPr/>
      </p:nvGrpSpPr>
      <p:grpSpPr>
        <a:xfrm>
          <a:off x="0" y="0"/>
          <a:ext cx="0" cy="0"/>
          <a:chOff x="0" y="0"/>
          <a:chExt cx="0" cy="0"/>
        </a:xfrm>
      </p:grpSpPr>
      <p:sp>
        <p:nvSpPr>
          <p:cNvPr id="228" name="Picture Placeholder 3"/>
          <p:cNvSpPr>
            <a:spLocks noGrp="1"/>
          </p:cNvSpPr>
          <p:nvPr>
            <p:ph type="pic" idx="13"/>
          </p:nvPr>
        </p:nvSpPr>
        <p:spPr>
          <a:xfrm>
            <a:off x="152400" y="3429000"/>
            <a:ext cx="8839200" cy="3276600"/>
          </a:xfrm>
          <a:prstGeom prst="rect">
            <a:avLst/>
          </a:prstGeom>
        </p:spPr>
        <p:txBody>
          <a:bodyPr lIns="91439" rIns="91439">
            <a:noAutofit/>
          </a:bodyPr>
          <a:lstStyle/>
          <a:p>
            <a:endParaRPr/>
          </a:p>
        </p:txBody>
      </p:sp>
      <p:sp>
        <p:nvSpPr>
          <p:cNvPr id="229" name="Nivel de texto 1…"/>
          <p:cNvSpPr txBox="1">
            <a:spLocks noGrp="1"/>
          </p:cNvSpPr>
          <p:nvPr>
            <p:ph type="body" sz="quarter" idx="1"/>
          </p:nvPr>
        </p:nvSpPr>
        <p:spPr>
          <a:xfrm rot="16200000">
            <a:off x="7527666" y="47348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230"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231"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lue/Gray 1 Content + Right Photo">
    <p:spTree>
      <p:nvGrpSpPr>
        <p:cNvPr id="1" name=""/>
        <p:cNvGrpSpPr/>
        <p:nvPr/>
      </p:nvGrpSpPr>
      <p:grpSpPr>
        <a:xfrm>
          <a:off x="0" y="0"/>
          <a:ext cx="0" cy="0"/>
          <a:chOff x="0" y="0"/>
          <a:chExt cx="0" cy="0"/>
        </a:xfrm>
      </p:grpSpPr>
      <p:sp>
        <p:nvSpPr>
          <p:cNvPr id="238" name="Picture Placeholder 3"/>
          <p:cNvSpPr>
            <a:spLocks noGrp="1"/>
          </p:cNvSpPr>
          <p:nvPr>
            <p:ph type="pic" idx="13"/>
          </p:nvPr>
        </p:nvSpPr>
        <p:spPr>
          <a:xfrm>
            <a:off x="4572000" y="152400"/>
            <a:ext cx="4419600" cy="6553200"/>
          </a:xfrm>
          <a:prstGeom prst="rect">
            <a:avLst/>
          </a:prstGeom>
        </p:spPr>
        <p:txBody>
          <a:bodyPr lIns="91439" rIns="91439">
            <a:noAutofit/>
          </a:bodyPr>
          <a:lstStyle/>
          <a:p>
            <a:endParaRPr/>
          </a:p>
        </p:txBody>
      </p:sp>
      <p:sp>
        <p:nvSpPr>
          <p:cNvPr id="239"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240" name="Nivel de texto 1…"/>
          <p:cNvSpPr txBox="1">
            <a:spLocks noGrp="1"/>
          </p:cNvSpPr>
          <p:nvPr>
            <p:ph type="body" sz="half" idx="1"/>
          </p:nvPr>
        </p:nvSpPr>
        <p:spPr>
          <a:xfrm>
            <a:off x="685800" y="2057400"/>
            <a:ext cx="3657600" cy="41148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41" name="Texto del título"/>
          <p:cNvSpPr txBox="1">
            <a:spLocks noGrp="1"/>
          </p:cNvSpPr>
          <p:nvPr>
            <p:ph type="title"/>
          </p:nvPr>
        </p:nvSpPr>
        <p:spPr>
          <a:xfrm>
            <a:off x="685801" y="1524046"/>
            <a:ext cx="3657297" cy="274050"/>
          </a:xfrm>
          <a:prstGeom prst="rect">
            <a:avLst/>
          </a:prstGeom>
        </p:spPr>
        <p:txBody>
          <a:bodyPr/>
          <a:lstStyle>
            <a:lvl1pPr>
              <a:defRPr>
                <a:solidFill>
                  <a:schemeClr val="accent6"/>
                </a:solidFill>
              </a:defRPr>
            </a:lvl1pPr>
          </a:lstStyle>
          <a:p>
            <a:r>
              <a:t>Texto del título</a:t>
            </a:r>
          </a:p>
        </p:txBody>
      </p:sp>
      <p:sp>
        <p:nvSpPr>
          <p:cNvPr id="242" name="Text Placeholder 4"/>
          <p:cNvSpPr>
            <a:spLocks noGrp="1"/>
          </p:cNvSpPr>
          <p:nvPr>
            <p:ph type="body" sz="quarter" idx="14"/>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ue/Gray Title Only">
    <p:spTree>
      <p:nvGrpSpPr>
        <p:cNvPr id="1" name=""/>
        <p:cNvGrpSpPr/>
        <p:nvPr/>
      </p:nvGrpSpPr>
      <p:grpSpPr>
        <a:xfrm>
          <a:off x="0" y="0"/>
          <a:ext cx="0" cy="0"/>
          <a:chOff x="0" y="0"/>
          <a:chExt cx="0" cy="0"/>
        </a:xfrm>
      </p:grpSpPr>
      <p:sp>
        <p:nvSpPr>
          <p:cNvPr id="249" name="Picture Placeholder 3"/>
          <p:cNvSpPr>
            <a:spLocks noGrp="1"/>
          </p:cNvSpPr>
          <p:nvPr>
            <p:ph type="pic" idx="13"/>
          </p:nvPr>
        </p:nvSpPr>
        <p:spPr>
          <a:xfrm>
            <a:off x="152400" y="152400"/>
            <a:ext cx="4419600" cy="6553200"/>
          </a:xfrm>
          <a:prstGeom prst="rect">
            <a:avLst/>
          </a:prstGeom>
        </p:spPr>
        <p:txBody>
          <a:bodyPr lIns="91439" rIns="91439">
            <a:noAutofit/>
          </a:bodyPr>
          <a:lstStyle/>
          <a:p>
            <a:endParaRPr/>
          </a:p>
        </p:txBody>
      </p:sp>
      <p:sp>
        <p:nvSpPr>
          <p:cNvPr id="25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51" name="Nivel de texto 1…"/>
          <p:cNvSpPr txBox="1">
            <a:spLocks noGrp="1"/>
          </p:cNvSpPr>
          <p:nvPr>
            <p:ph type="body" sz="quarter" idx="1"/>
          </p:nvPr>
        </p:nvSpPr>
        <p:spPr>
          <a:xfrm rot="16200000">
            <a:off x="3108067"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252" name="Texto del título"/>
          <p:cNvSpPr txBox="1">
            <a:spLocks noGrp="1"/>
          </p:cNvSpPr>
          <p:nvPr>
            <p:ph type="title"/>
          </p:nvPr>
        </p:nvSpPr>
        <p:spPr>
          <a:xfrm>
            <a:off x="4877103" y="3651860"/>
            <a:ext cx="3885897" cy="274050"/>
          </a:xfrm>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ue/White 1 Content">
    <p:bg>
      <p:bgPr>
        <a:solidFill>
          <a:srgbClr val="FFFFFF"/>
        </a:solidFill>
        <a:effectLst/>
      </p:bgPr>
    </p:bg>
    <p:spTree>
      <p:nvGrpSpPr>
        <p:cNvPr id="1" name=""/>
        <p:cNvGrpSpPr/>
        <p:nvPr/>
      </p:nvGrpSpPr>
      <p:grpSpPr>
        <a:xfrm>
          <a:off x="0" y="0"/>
          <a:ext cx="0" cy="0"/>
          <a:chOff x="0" y="0"/>
          <a:chExt cx="0" cy="0"/>
        </a:xfrm>
      </p:grpSpPr>
      <p:sp>
        <p:nvSpPr>
          <p:cNvPr id="259"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6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61"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ue/White 2 Content">
    <p:bg>
      <p:bgPr>
        <a:solidFill>
          <a:srgbClr val="FFFFFF"/>
        </a:solidFill>
        <a:effectLst/>
      </p:bgPr>
    </p:bg>
    <p:spTree>
      <p:nvGrpSpPr>
        <p:cNvPr id="1" name=""/>
        <p:cNvGrpSpPr/>
        <p:nvPr/>
      </p:nvGrpSpPr>
      <p:grpSpPr>
        <a:xfrm>
          <a:off x="0" y="0"/>
          <a:ext cx="0" cy="0"/>
          <a:chOff x="0" y="0"/>
          <a:chExt cx="0" cy="0"/>
        </a:xfrm>
      </p:grpSpPr>
      <p:sp>
        <p:nvSpPr>
          <p:cNvPr id="268" name="Nivel de texto 1…"/>
          <p:cNvSpPr txBox="1">
            <a:spLocks noGrp="1"/>
          </p:cNvSpPr>
          <p:nvPr>
            <p:ph type="body" sz="half" idx="1"/>
          </p:nvPr>
        </p:nvSpPr>
        <p:spPr>
          <a:xfrm>
            <a:off x="686104" y="1600200"/>
            <a:ext cx="3809697"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69"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270"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ue/White 3 Content">
    <p:bg>
      <p:bgPr>
        <a:solidFill>
          <a:srgbClr val="FFFFFF"/>
        </a:solidFill>
        <a:effectLst/>
      </p:bgPr>
    </p:bg>
    <p:spTree>
      <p:nvGrpSpPr>
        <p:cNvPr id="1" name=""/>
        <p:cNvGrpSpPr/>
        <p:nvPr/>
      </p:nvGrpSpPr>
      <p:grpSpPr>
        <a:xfrm>
          <a:off x="0" y="0"/>
          <a:ext cx="0" cy="0"/>
          <a:chOff x="0" y="0"/>
          <a:chExt cx="0" cy="0"/>
        </a:xfrm>
      </p:grpSpPr>
      <p:sp>
        <p:nvSpPr>
          <p:cNvPr id="277" name="Nivel de texto 1…"/>
          <p:cNvSpPr txBox="1">
            <a:spLocks noGrp="1"/>
          </p:cNvSpPr>
          <p:nvPr>
            <p:ph type="body" sz="quarter" idx="1"/>
          </p:nvPr>
        </p:nvSpPr>
        <p:spPr>
          <a:xfrm>
            <a:off x="686104" y="1600200"/>
            <a:ext cx="2514296"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78"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279"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lue/White 1 Content + Bottom Photo">
    <p:bg>
      <p:bgPr>
        <a:solidFill>
          <a:srgbClr val="FFFFFF"/>
        </a:solidFill>
        <a:effectLst/>
      </p:bgPr>
    </p:bg>
    <p:spTree>
      <p:nvGrpSpPr>
        <p:cNvPr id="1" name=""/>
        <p:cNvGrpSpPr/>
        <p:nvPr/>
      </p:nvGrpSpPr>
      <p:grpSpPr>
        <a:xfrm>
          <a:off x="0" y="0"/>
          <a:ext cx="0" cy="0"/>
          <a:chOff x="0" y="0"/>
          <a:chExt cx="0" cy="0"/>
        </a:xfrm>
      </p:grpSpPr>
      <p:sp>
        <p:nvSpPr>
          <p:cNvPr id="286" name="Picture Placeholder 3"/>
          <p:cNvSpPr>
            <a:spLocks noGrp="1"/>
          </p:cNvSpPr>
          <p:nvPr>
            <p:ph type="pic" idx="13"/>
          </p:nvPr>
        </p:nvSpPr>
        <p:spPr>
          <a:xfrm>
            <a:off x="152400" y="3429000"/>
            <a:ext cx="8839200" cy="3276600"/>
          </a:xfrm>
          <a:prstGeom prst="rect">
            <a:avLst/>
          </a:prstGeom>
        </p:spPr>
        <p:txBody>
          <a:bodyPr lIns="91439" rIns="91439">
            <a:noAutofit/>
          </a:bodyPr>
          <a:lstStyle/>
          <a:p>
            <a:endParaRPr/>
          </a:p>
        </p:txBody>
      </p:sp>
      <p:sp>
        <p:nvSpPr>
          <p:cNvPr id="287" name="Nivel de texto 1…"/>
          <p:cNvSpPr txBox="1">
            <a:spLocks noGrp="1"/>
          </p:cNvSpPr>
          <p:nvPr>
            <p:ph type="body" sz="quarter" idx="1"/>
          </p:nvPr>
        </p:nvSpPr>
        <p:spPr>
          <a:xfrm rot="16200000">
            <a:off x="7527666" y="47348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288"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289"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lue/White 1 Content + Right Photo">
    <p:bg>
      <p:bgPr>
        <a:solidFill>
          <a:srgbClr val="FFFFFF"/>
        </a:solidFill>
        <a:effectLst/>
      </p:bgPr>
    </p:bg>
    <p:spTree>
      <p:nvGrpSpPr>
        <p:cNvPr id="1" name=""/>
        <p:cNvGrpSpPr/>
        <p:nvPr/>
      </p:nvGrpSpPr>
      <p:grpSpPr>
        <a:xfrm>
          <a:off x="0" y="0"/>
          <a:ext cx="0" cy="0"/>
          <a:chOff x="0" y="0"/>
          <a:chExt cx="0" cy="0"/>
        </a:xfrm>
      </p:grpSpPr>
      <p:sp>
        <p:nvSpPr>
          <p:cNvPr id="296" name="Picture Placeholder 3"/>
          <p:cNvSpPr>
            <a:spLocks noGrp="1"/>
          </p:cNvSpPr>
          <p:nvPr>
            <p:ph type="pic" idx="13"/>
          </p:nvPr>
        </p:nvSpPr>
        <p:spPr>
          <a:xfrm>
            <a:off x="4572000" y="152400"/>
            <a:ext cx="4419600" cy="6553200"/>
          </a:xfrm>
          <a:prstGeom prst="rect">
            <a:avLst/>
          </a:prstGeom>
        </p:spPr>
        <p:txBody>
          <a:bodyPr lIns="91439" rIns="91439">
            <a:noAutofit/>
          </a:bodyPr>
          <a:lstStyle/>
          <a:p>
            <a:endParaRPr/>
          </a:p>
        </p:txBody>
      </p:sp>
      <p:sp>
        <p:nvSpPr>
          <p:cNvPr id="297"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298" name="Nivel de texto 1…"/>
          <p:cNvSpPr txBox="1">
            <a:spLocks noGrp="1"/>
          </p:cNvSpPr>
          <p:nvPr>
            <p:ph type="body" sz="half" idx="1"/>
          </p:nvPr>
        </p:nvSpPr>
        <p:spPr>
          <a:xfrm>
            <a:off x="685800" y="2057400"/>
            <a:ext cx="3657600" cy="41148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99" name="Texto del título"/>
          <p:cNvSpPr txBox="1">
            <a:spLocks noGrp="1"/>
          </p:cNvSpPr>
          <p:nvPr>
            <p:ph type="title"/>
          </p:nvPr>
        </p:nvSpPr>
        <p:spPr>
          <a:xfrm>
            <a:off x="685801" y="1524046"/>
            <a:ext cx="3657297" cy="274050"/>
          </a:xfrm>
          <a:prstGeom prst="rect">
            <a:avLst/>
          </a:prstGeom>
        </p:spPr>
        <p:txBody>
          <a:bodyPr/>
          <a:lstStyle>
            <a:lvl1pPr>
              <a:defRPr>
                <a:solidFill>
                  <a:schemeClr val="accent6"/>
                </a:solidFill>
              </a:defRPr>
            </a:lvl1pPr>
          </a:lstStyle>
          <a:p>
            <a:r>
              <a:t>Texto del título</a:t>
            </a:r>
          </a:p>
        </p:txBody>
      </p:sp>
      <p:sp>
        <p:nvSpPr>
          <p:cNvPr id="300" name="Text Placeholder 4"/>
          <p:cNvSpPr>
            <a:spLocks noGrp="1"/>
          </p:cNvSpPr>
          <p:nvPr>
            <p:ph type="body" sz="quarter" idx="14"/>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lue/White Title + Left Photo">
    <p:bg>
      <p:bgPr>
        <a:solidFill>
          <a:srgbClr val="FFFFFF"/>
        </a:solidFill>
        <a:effectLst/>
      </p:bgPr>
    </p:bg>
    <p:spTree>
      <p:nvGrpSpPr>
        <p:cNvPr id="1" name=""/>
        <p:cNvGrpSpPr/>
        <p:nvPr/>
      </p:nvGrpSpPr>
      <p:grpSpPr>
        <a:xfrm>
          <a:off x="0" y="0"/>
          <a:ext cx="0" cy="0"/>
          <a:chOff x="0" y="0"/>
          <a:chExt cx="0" cy="0"/>
        </a:xfrm>
      </p:grpSpPr>
      <p:sp>
        <p:nvSpPr>
          <p:cNvPr id="307" name="Picture Placeholder 3"/>
          <p:cNvSpPr>
            <a:spLocks noGrp="1"/>
          </p:cNvSpPr>
          <p:nvPr>
            <p:ph type="pic" idx="13"/>
          </p:nvPr>
        </p:nvSpPr>
        <p:spPr>
          <a:xfrm>
            <a:off x="152400" y="152400"/>
            <a:ext cx="4419600" cy="6553200"/>
          </a:xfrm>
          <a:prstGeom prst="rect">
            <a:avLst/>
          </a:prstGeom>
        </p:spPr>
        <p:txBody>
          <a:bodyPr lIns="91439" rIns="91439">
            <a:noAutofit/>
          </a:bodyPr>
          <a:lstStyle/>
          <a:p>
            <a:endParaRPr/>
          </a:p>
        </p:txBody>
      </p:sp>
      <p:sp>
        <p:nvSpPr>
          <p:cNvPr id="30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309" name="Nivel de texto 1…"/>
          <p:cNvSpPr txBox="1">
            <a:spLocks noGrp="1"/>
          </p:cNvSpPr>
          <p:nvPr>
            <p:ph type="body" sz="quarter" idx="1"/>
          </p:nvPr>
        </p:nvSpPr>
        <p:spPr>
          <a:xfrm rot="16200000">
            <a:off x="3108067"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310" name="Texto del título"/>
          <p:cNvSpPr txBox="1">
            <a:spLocks noGrp="1"/>
          </p:cNvSpPr>
          <p:nvPr>
            <p:ph type="title"/>
          </p:nvPr>
        </p:nvSpPr>
        <p:spPr>
          <a:xfrm>
            <a:off x="4877103" y="3311831"/>
            <a:ext cx="3885897" cy="274050"/>
          </a:xfrm>
          <a:prstGeom prst="rect">
            <a:avLst/>
          </a:prstGeom>
        </p:spPr>
        <p:txBody>
          <a:bodyPr anchor="ctr"/>
          <a:lstStyle>
            <a:lvl1pPr>
              <a:defRPr>
                <a:solidFill>
                  <a:schemeClr val="accent6"/>
                </a:solidFill>
              </a:defRPr>
            </a:lvl1pPr>
          </a:lstStyle>
          <a:p>
            <a:r>
              <a:t>Texto del título</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Red/Gray 1 Content">
    <p:spTree>
      <p:nvGrpSpPr>
        <p:cNvPr id="1" name=""/>
        <p:cNvGrpSpPr/>
        <p:nvPr/>
      </p:nvGrpSpPr>
      <p:grpSpPr>
        <a:xfrm>
          <a:off x="0" y="0"/>
          <a:ext cx="0" cy="0"/>
          <a:chOff x="0" y="0"/>
          <a:chExt cx="0" cy="0"/>
        </a:xfrm>
      </p:grpSpPr>
      <p:sp>
        <p:nvSpPr>
          <p:cNvPr id="51"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5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53"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507347639"/>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Red/Gray 2 Content">
    <p:spTree>
      <p:nvGrpSpPr>
        <p:cNvPr id="1" name=""/>
        <p:cNvGrpSpPr/>
        <p:nvPr/>
      </p:nvGrpSpPr>
      <p:grpSpPr>
        <a:xfrm>
          <a:off x="0" y="0"/>
          <a:ext cx="0" cy="0"/>
          <a:chOff x="0" y="0"/>
          <a:chExt cx="0" cy="0"/>
        </a:xfrm>
      </p:grpSpPr>
      <p:sp>
        <p:nvSpPr>
          <p:cNvPr id="60" name="Nivel de texto 1…"/>
          <p:cNvSpPr txBox="1">
            <a:spLocks noGrp="1"/>
          </p:cNvSpPr>
          <p:nvPr>
            <p:ph type="body" sz="half" idx="1"/>
          </p:nvPr>
        </p:nvSpPr>
        <p:spPr>
          <a:xfrm>
            <a:off x="686104" y="1600200"/>
            <a:ext cx="3809697"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61"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62"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Red/Gray 3 Content">
    <p:spTree>
      <p:nvGrpSpPr>
        <p:cNvPr id="1" name=""/>
        <p:cNvGrpSpPr/>
        <p:nvPr/>
      </p:nvGrpSpPr>
      <p:grpSpPr>
        <a:xfrm>
          <a:off x="0" y="0"/>
          <a:ext cx="0" cy="0"/>
          <a:chOff x="0" y="0"/>
          <a:chExt cx="0" cy="0"/>
        </a:xfrm>
      </p:grpSpPr>
      <p:sp>
        <p:nvSpPr>
          <p:cNvPr id="69" name="Nivel de texto 1…"/>
          <p:cNvSpPr txBox="1">
            <a:spLocks noGrp="1"/>
          </p:cNvSpPr>
          <p:nvPr>
            <p:ph type="body" sz="quarter" idx="1"/>
          </p:nvPr>
        </p:nvSpPr>
        <p:spPr>
          <a:xfrm>
            <a:off x="686104" y="1600200"/>
            <a:ext cx="2514296"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70"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71"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Red/Gray 1 Content + Bottom Photo">
    <p:spTree>
      <p:nvGrpSpPr>
        <p:cNvPr id="1" name=""/>
        <p:cNvGrpSpPr/>
        <p:nvPr/>
      </p:nvGrpSpPr>
      <p:grpSpPr>
        <a:xfrm>
          <a:off x="0" y="0"/>
          <a:ext cx="0" cy="0"/>
          <a:chOff x="0" y="0"/>
          <a:chExt cx="0" cy="0"/>
        </a:xfrm>
      </p:grpSpPr>
      <p:sp>
        <p:nvSpPr>
          <p:cNvPr id="78" name="Picture Placeholder 3"/>
          <p:cNvSpPr>
            <a:spLocks noGrp="1"/>
          </p:cNvSpPr>
          <p:nvPr>
            <p:ph type="pic" idx="13"/>
          </p:nvPr>
        </p:nvSpPr>
        <p:spPr>
          <a:xfrm>
            <a:off x="152400" y="3429000"/>
            <a:ext cx="8839200" cy="3276600"/>
          </a:xfrm>
          <a:prstGeom prst="rect">
            <a:avLst/>
          </a:prstGeom>
        </p:spPr>
        <p:txBody>
          <a:bodyPr lIns="91439" rIns="91439">
            <a:noAutofit/>
          </a:bodyPr>
          <a:lstStyle/>
          <a:p>
            <a:endParaRPr/>
          </a:p>
        </p:txBody>
      </p:sp>
      <p:sp>
        <p:nvSpPr>
          <p:cNvPr id="79" name="Nivel de texto 1…"/>
          <p:cNvSpPr txBox="1">
            <a:spLocks noGrp="1"/>
          </p:cNvSpPr>
          <p:nvPr>
            <p:ph type="body" sz="quarter" idx="1"/>
          </p:nvPr>
        </p:nvSpPr>
        <p:spPr>
          <a:xfrm>
            <a:off x="685800" y="1600200"/>
            <a:ext cx="7772400" cy="1600200"/>
          </a:xfrm>
          <a:prstGeom prst="rect">
            <a:avLst/>
          </a:prstGeo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80"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81" name="Texto del título"/>
          <p:cNvSpPr txBox="1">
            <a:spLocks noGrp="1"/>
          </p:cNvSpPr>
          <p:nvPr>
            <p:ph type="title"/>
          </p:nvPr>
        </p:nvSpPr>
        <p:spPr>
          <a:prstGeom prst="rect">
            <a:avLst/>
          </a:prstGeom>
        </p:spPr>
        <p:txBody>
          <a:bodyPr/>
          <a:lstStyle/>
          <a:p>
            <a:r>
              <a:t>Texto del título</a:t>
            </a:r>
          </a:p>
        </p:txBody>
      </p:sp>
      <p:sp>
        <p:nvSpPr>
          <p:cNvPr id="82" name="Text Placeholder 4"/>
          <p:cNvSpPr>
            <a:spLocks noGrp="1"/>
          </p:cNvSpPr>
          <p:nvPr>
            <p:ph type="body" sz="quarter" idx="14"/>
          </p:nvPr>
        </p:nvSpPr>
        <p:spPr>
          <a:xfrm rot="16200000">
            <a:off x="7527666" y="47348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Red/Gray 1 Content + Right Photo">
    <p:spTree>
      <p:nvGrpSpPr>
        <p:cNvPr id="1" name=""/>
        <p:cNvGrpSpPr/>
        <p:nvPr/>
      </p:nvGrpSpPr>
      <p:grpSpPr>
        <a:xfrm>
          <a:off x="0" y="0"/>
          <a:ext cx="0" cy="0"/>
          <a:chOff x="0" y="0"/>
          <a:chExt cx="0" cy="0"/>
        </a:xfrm>
      </p:grpSpPr>
      <p:sp>
        <p:nvSpPr>
          <p:cNvPr id="89" name="Picture Placeholder 3"/>
          <p:cNvSpPr>
            <a:spLocks noGrp="1"/>
          </p:cNvSpPr>
          <p:nvPr>
            <p:ph type="pic" idx="13"/>
          </p:nvPr>
        </p:nvSpPr>
        <p:spPr>
          <a:xfrm>
            <a:off x="4572000" y="152400"/>
            <a:ext cx="4419600" cy="6553200"/>
          </a:xfrm>
          <a:prstGeom prst="rect">
            <a:avLst/>
          </a:prstGeom>
        </p:spPr>
        <p:txBody>
          <a:bodyPr lIns="91439" rIns="91439">
            <a:noAutofit/>
          </a:bodyPr>
          <a:lstStyle/>
          <a:p>
            <a:endParaRPr/>
          </a:p>
        </p:txBody>
      </p:sp>
      <p:sp>
        <p:nvSpPr>
          <p:cNvPr id="90"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91" name="Nivel de texto 1…"/>
          <p:cNvSpPr txBox="1">
            <a:spLocks noGrp="1"/>
          </p:cNvSpPr>
          <p:nvPr>
            <p:ph type="body" sz="half" idx="1"/>
          </p:nvPr>
        </p:nvSpPr>
        <p:spPr>
          <a:xfrm>
            <a:off x="685800" y="2057401"/>
            <a:ext cx="3657600" cy="41148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92" name="Texto del título"/>
          <p:cNvSpPr txBox="1">
            <a:spLocks noGrp="1"/>
          </p:cNvSpPr>
          <p:nvPr>
            <p:ph type="title"/>
          </p:nvPr>
        </p:nvSpPr>
        <p:spPr>
          <a:xfrm>
            <a:off x="685801" y="1524046"/>
            <a:ext cx="3657297" cy="274050"/>
          </a:xfrm>
          <a:prstGeom prst="rect">
            <a:avLst/>
          </a:prstGeom>
        </p:spPr>
        <p:txBody>
          <a:bodyPr/>
          <a:lstStyle/>
          <a:p>
            <a:r>
              <a:t>Texto del título</a:t>
            </a:r>
          </a:p>
        </p:txBody>
      </p:sp>
      <p:sp>
        <p:nvSpPr>
          <p:cNvPr id="93" name="Text Placeholder 4"/>
          <p:cNvSpPr>
            <a:spLocks noGrp="1"/>
          </p:cNvSpPr>
          <p:nvPr>
            <p:ph type="body" sz="quarter" idx="14"/>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Red/Gray Title Only">
    <p:spTree>
      <p:nvGrpSpPr>
        <p:cNvPr id="1" name=""/>
        <p:cNvGrpSpPr/>
        <p:nvPr/>
      </p:nvGrpSpPr>
      <p:grpSpPr>
        <a:xfrm>
          <a:off x="0" y="0"/>
          <a:ext cx="0" cy="0"/>
          <a:chOff x="0" y="0"/>
          <a:chExt cx="0" cy="0"/>
        </a:xfrm>
      </p:grpSpPr>
      <p:sp>
        <p:nvSpPr>
          <p:cNvPr id="100" name="Picture Placeholder 3"/>
          <p:cNvSpPr>
            <a:spLocks noGrp="1"/>
          </p:cNvSpPr>
          <p:nvPr>
            <p:ph type="pic" idx="13"/>
          </p:nvPr>
        </p:nvSpPr>
        <p:spPr>
          <a:xfrm>
            <a:off x="152400" y="152400"/>
            <a:ext cx="4419600" cy="6553200"/>
          </a:xfrm>
          <a:prstGeom prst="rect">
            <a:avLst/>
          </a:prstGeom>
        </p:spPr>
        <p:txBody>
          <a:bodyPr lIns="91439" rIns="91439">
            <a:noAutofit/>
          </a:bodyPr>
          <a:lstStyle/>
          <a:p>
            <a:endParaRPr/>
          </a:p>
        </p:txBody>
      </p:sp>
      <p:sp>
        <p:nvSpPr>
          <p:cNvPr id="10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02" name="Nivel de texto 1…"/>
          <p:cNvSpPr txBox="1">
            <a:spLocks noGrp="1"/>
          </p:cNvSpPr>
          <p:nvPr>
            <p:ph type="body" sz="quarter" idx="1"/>
          </p:nvPr>
        </p:nvSpPr>
        <p:spPr>
          <a:xfrm rot="16200000">
            <a:off x="3108067"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03" name="Texto del título"/>
          <p:cNvSpPr txBox="1">
            <a:spLocks noGrp="1"/>
          </p:cNvSpPr>
          <p:nvPr>
            <p:ph type="title"/>
          </p:nvPr>
        </p:nvSpPr>
        <p:spPr>
          <a:xfrm>
            <a:off x="4877103" y="3311831"/>
            <a:ext cx="3885897" cy="274050"/>
          </a:xfrm>
          <a:prstGeom prst="rect">
            <a:avLst/>
          </a:prstGeom>
        </p:spPr>
        <p:txBody>
          <a:bodyPr anchor="ctr"/>
          <a:lstStyle/>
          <a:p>
            <a:r>
              <a:t>Texto del título</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Red/White 1 Content">
    <p:bg>
      <p:bgPr>
        <a:solidFill>
          <a:srgbClr val="FFFFFF"/>
        </a:solidFill>
        <a:effectLst/>
      </p:bgPr>
    </p:bg>
    <p:spTree>
      <p:nvGrpSpPr>
        <p:cNvPr id="1" name=""/>
        <p:cNvGrpSpPr/>
        <p:nvPr/>
      </p:nvGrpSpPr>
      <p:grpSpPr>
        <a:xfrm>
          <a:off x="0" y="0"/>
          <a:ext cx="0" cy="0"/>
          <a:chOff x="0" y="0"/>
          <a:chExt cx="0" cy="0"/>
        </a:xfrm>
      </p:grpSpPr>
      <p:sp>
        <p:nvSpPr>
          <p:cNvPr id="110"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1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12"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Frame 6"/>
          <p:cNvSpPr/>
          <p:nvPr/>
        </p:nvSpPr>
        <p:spPr>
          <a:xfrm>
            <a:off x="0" y="0"/>
            <a:ext cx="9144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moveTo>
                  <a:pt x="360" y="480"/>
                </a:moveTo>
                <a:lnTo>
                  <a:pt x="360" y="21120"/>
                </a:lnTo>
                <a:lnTo>
                  <a:pt x="21240" y="21120"/>
                </a:lnTo>
                <a:lnTo>
                  <a:pt x="21240" y="480"/>
                </a:lnTo>
                <a:close/>
              </a:path>
            </a:pathLst>
          </a:custGeom>
          <a:solidFill>
            <a:srgbClr val="FFFFFF"/>
          </a:solidFill>
          <a:ln w="12700">
            <a:miter lim="400000"/>
          </a:ln>
        </p:spPr>
        <p:txBody>
          <a:bodyPr lIns="45719" rIns="45719" anchor="ctr"/>
          <a:lstStyle/>
          <a:p>
            <a:pPr algn="ctr">
              <a:defRPr sz="700">
                <a:solidFill>
                  <a:srgbClr val="FFFFFF"/>
                </a:solidFill>
              </a:defRPr>
            </a:pPr>
            <a:endParaRPr/>
          </a:p>
        </p:txBody>
      </p:sp>
      <p:sp>
        <p:nvSpPr>
          <p:cNvPr id="3" name="Nivel de texto 1…"/>
          <p:cNvSpPr txBox="1">
            <a:spLocks noGrp="1"/>
          </p:cNvSpPr>
          <p:nvPr>
            <p:ph type="body" idx="1"/>
          </p:nvPr>
        </p:nvSpPr>
        <p:spPr>
          <a:xfrm>
            <a:off x="685800" y="1600200"/>
            <a:ext cx="7772400" cy="457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8862060" y="6549769"/>
            <a:ext cx="129540" cy="127001"/>
          </a:xfrm>
          <a:prstGeom prst="rect">
            <a:avLst/>
          </a:prstGeom>
          <a:ln w="12700">
            <a:miter lim="400000"/>
          </a:ln>
        </p:spPr>
        <p:txBody>
          <a:bodyPr wrap="none" lIns="45719" rIns="45719" anchor="ctr">
            <a:spAutoFit/>
          </a:bodyPr>
          <a:lstStyle>
            <a:lvl1pPr algn="r">
              <a:defRPr sz="200">
                <a:solidFill>
                  <a:schemeClr val="accent3"/>
                </a:solidFill>
              </a:defRPr>
            </a:lvl1pPr>
          </a:lstStyle>
          <a:p>
            <a:fld id="{86CB4B4D-7CA3-9044-876B-883B54F8677D}" type="slidenum">
              <a:t>‹Nº›</a:t>
            </a:fld>
            <a:endParaRPr/>
          </a:p>
        </p:txBody>
      </p:sp>
      <p:sp>
        <p:nvSpPr>
          <p:cNvPr id="5" name="Texto del título"/>
          <p:cNvSpPr txBox="1">
            <a:spLocks noGrp="1"/>
          </p:cNvSpPr>
          <p:nvPr>
            <p:ph type="title"/>
          </p:nvPr>
        </p:nvSpPr>
        <p:spPr>
          <a:xfrm>
            <a:off x="686104" y="1097552"/>
            <a:ext cx="7772401" cy="274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Texto del título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Lst>
  <p:transition spd="med"/>
  <p:txStyles>
    <p:title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p:titleStyle>
    <p:bodyStyle>
      <a:lvl1pPr marL="97110" marR="0" indent="-97110"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1pPr>
      <a:lvl2pPr marL="288652" marR="0" indent="-9711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2pPr>
      <a:lvl3pPr marL="399636" marR="0" indent="-110984"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3pPr>
      <a:lvl4pPr marL="516135" marR="0" indent="-130373"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4pPr>
      <a:lvl5pPr marL="588020" marR="0" indent="-155377"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5pPr>
      <a:lvl6pPr marL="1060846"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6pPr>
      <a:lvl7pPr marL="1253728"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7pPr>
      <a:lvl8pPr marL="1446609"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8pPr>
      <a:lvl9pPr marL="1639491"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9pPr>
    </p:bodyStyle>
    <p:otherStyle>
      <a:lvl1pPr marL="0" marR="0" indent="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1pPr>
      <a:lvl2pPr marL="0" marR="0" indent="4572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2pPr>
      <a:lvl3pPr marL="0" marR="0" indent="9144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3pPr>
      <a:lvl4pPr marL="0" marR="0" indent="13716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4pPr>
      <a:lvl5pPr marL="0" marR="0" indent="18288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5pPr>
      <a:lvl6pPr marL="0" marR="0" indent="22860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6pPr>
      <a:lvl7pPr marL="0" marR="0" indent="27432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7pPr>
      <a:lvl8pPr marL="0" marR="0" indent="32004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8pPr>
      <a:lvl9pPr marL="0" marR="0" indent="36576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hyperlink" Target="http://anniesanchezgutierrez.blogspot.com/2011/09/definicion-de-liderazgo-segun-autores.html" TargetMode="External"/><Relationship Id="rId7" Type="http://schemas.openxmlformats.org/officeDocument/2006/relationships/image" Target="../media/image37.svg"/><Relationship Id="rId2" Type="http://schemas.openxmlformats.org/officeDocument/2006/relationships/hyperlink" Target="http://www.escuelamanagement.eu/habilidades-de-liderazgo-2/concepto-de-liderazgo-segun-los-principales-autores" TargetMode="Externa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hyperlink" Target="https://www.redalyc.org/pdf/805/80515880003.pdf" TargetMode="External"/><Relationship Id="rId4" Type="http://schemas.openxmlformats.org/officeDocument/2006/relationships/hyperlink" Target="http://www.metamanagers.com/documents/Liderazgo_Situacional.pdf"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lide Number Placeholder 3"/>
          <p:cNvSpPr txBox="1">
            <a:spLocks noGrp="1"/>
          </p:cNvSpPr>
          <p:nvPr>
            <p:ph type="sldNum" sz="quarter" idx="2"/>
          </p:nvPr>
        </p:nvSpPr>
        <p:spPr>
          <a:xfrm>
            <a:off x="8864599" y="654976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grpSp>
        <p:nvGrpSpPr>
          <p:cNvPr id="322" name="Picture 6"/>
          <p:cNvGrpSpPr/>
          <p:nvPr/>
        </p:nvGrpSpPr>
        <p:grpSpPr>
          <a:xfrm>
            <a:off x="450436" y="568664"/>
            <a:ext cx="2140364" cy="925710"/>
            <a:chOff x="0" y="0"/>
            <a:chExt cx="2140363" cy="925708"/>
          </a:xfrm>
        </p:grpSpPr>
        <p:sp>
          <p:nvSpPr>
            <p:cNvPr id="320" name="Rectángulo"/>
            <p:cNvSpPr/>
            <p:nvPr/>
          </p:nvSpPr>
          <p:spPr>
            <a:xfrm>
              <a:off x="0" y="0"/>
              <a:ext cx="2140364" cy="925709"/>
            </a:xfrm>
            <a:prstGeom prst="rect">
              <a:avLst/>
            </a:prstGeom>
            <a:solidFill>
              <a:schemeClr val="accent2"/>
            </a:solidFill>
            <a:ln w="12700" cap="flat">
              <a:noFill/>
              <a:miter lim="400000"/>
            </a:ln>
            <a:effectLst/>
          </p:spPr>
          <p:txBody>
            <a:bodyPr wrap="square" lIns="45719" tIns="45719" rIns="45719" bIns="45719" numCol="1" anchor="ctr">
              <a:noAutofit/>
            </a:bodyPr>
            <a:lstStyle/>
            <a:p>
              <a:endParaRPr/>
            </a:p>
          </p:txBody>
        </p:sp>
        <p:pic>
          <p:nvPicPr>
            <p:cNvPr id="321" name="image5.png" descr="image5.png"/>
            <p:cNvPicPr>
              <a:picLocks noChangeAspect="1"/>
            </p:cNvPicPr>
            <p:nvPr/>
          </p:nvPicPr>
          <p:blipFill>
            <a:blip r:embed="rId2"/>
            <a:stretch>
              <a:fillRect/>
            </a:stretch>
          </p:blipFill>
          <p:spPr>
            <a:xfrm>
              <a:off x="0" y="0"/>
              <a:ext cx="2140364" cy="925709"/>
            </a:xfrm>
            <a:prstGeom prst="rect">
              <a:avLst/>
            </a:prstGeom>
            <a:ln w="12700" cap="flat">
              <a:noFill/>
              <a:miter lim="400000"/>
            </a:ln>
            <a:effectLst/>
          </p:spPr>
        </p:pic>
      </p:grpSp>
      <p:sp>
        <p:nvSpPr>
          <p:cNvPr id="323" name="Título 2"/>
          <p:cNvSpPr txBox="1">
            <a:spLocks noGrp="1"/>
          </p:cNvSpPr>
          <p:nvPr>
            <p:ph type="title"/>
          </p:nvPr>
        </p:nvSpPr>
        <p:spPr>
          <a:xfrm>
            <a:off x="685800" y="2133600"/>
            <a:ext cx="8020878" cy="1600200"/>
          </a:xfrm>
          <a:prstGeom prst="rect">
            <a:avLst/>
          </a:prstGeom>
        </p:spPr>
        <p:txBody>
          <a:bodyPr>
            <a:normAutofit/>
          </a:bodyPr>
          <a:lstStyle/>
          <a:p>
            <a:pPr algn="ctr">
              <a:defRPr sz="1400" b="1"/>
            </a:pPr>
            <a:r>
              <a:rPr lang="es-ES" sz="2000" dirty="0"/>
              <a:t>ESTILOS DE LIDERAZGO</a:t>
            </a:r>
            <a:endParaRPr sz="20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36F97D3-E9AE-E849-9E9B-E80BBF2B4BCD}"/>
              </a:ext>
            </a:extLst>
          </p:cNvPr>
          <p:cNvSpPr>
            <a:spLocks noGrp="1"/>
          </p:cNvSpPr>
          <p:nvPr>
            <p:ph type="body" idx="1"/>
          </p:nvPr>
        </p:nvSpPr>
        <p:spPr/>
        <p:txBody>
          <a:bodyPr/>
          <a:lstStyle/>
          <a:p>
            <a:endParaRPr lang="es-MX" dirty="0"/>
          </a:p>
        </p:txBody>
      </p:sp>
      <p:sp>
        <p:nvSpPr>
          <p:cNvPr id="3" name="Título 2">
            <a:extLst>
              <a:ext uri="{FF2B5EF4-FFF2-40B4-BE49-F238E27FC236}">
                <a16:creationId xmlns:a16="http://schemas.microsoft.com/office/drawing/2014/main" id="{70C5C62D-A214-6D42-BA2A-2324331F4C15}"/>
              </a:ext>
            </a:extLst>
          </p:cNvPr>
          <p:cNvSpPr>
            <a:spLocks noGrp="1"/>
          </p:cNvSpPr>
          <p:nvPr>
            <p:ph type="title"/>
          </p:nvPr>
        </p:nvSpPr>
        <p:spPr/>
        <p:txBody>
          <a:bodyPr/>
          <a:lstStyle/>
          <a:p>
            <a:endParaRPr lang="es-MX"/>
          </a:p>
        </p:txBody>
      </p:sp>
      <p:pic>
        <p:nvPicPr>
          <p:cNvPr id="5" name="Imagen 4">
            <a:extLst>
              <a:ext uri="{FF2B5EF4-FFF2-40B4-BE49-F238E27FC236}">
                <a16:creationId xmlns:a16="http://schemas.microsoft.com/office/drawing/2014/main" id="{92C58F01-D8A1-2149-9B09-DAB74E06C545}"/>
              </a:ext>
            </a:extLst>
          </p:cNvPr>
          <p:cNvPicPr>
            <a:picLocks noChangeAspect="1"/>
          </p:cNvPicPr>
          <p:nvPr/>
        </p:nvPicPr>
        <p:blipFill rotWithShape="1">
          <a:blip r:embed="rId2"/>
          <a:srcRect l="233" t="561"/>
          <a:stretch/>
        </p:blipFill>
        <p:spPr>
          <a:xfrm>
            <a:off x="147144" y="115615"/>
            <a:ext cx="8996855" cy="6742386"/>
          </a:xfrm>
          <a:prstGeom prst="rect">
            <a:avLst/>
          </a:prstGeom>
        </p:spPr>
      </p:pic>
    </p:spTree>
    <p:extLst>
      <p:ext uri="{BB962C8B-B14F-4D97-AF65-F5344CB8AC3E}">
        <p14:creationId xmlns:p14="http://schemas.microsoft.com/office/powerpoint/2010/main" val="420273765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BAA636E-F6B9-2A48-9F20-6E94DD477585}"/>
              </a:ext>
            </a:extLst>
          </p:cNvPr>
          <p:cNvSpPr>
            <a:spLocks noGrp="1"/>
          </p:cNvSpPr>
          <p:nvPr>
            <p:ph type="body" idx="1"/>
          </p:nvPr>
        </p:nvSpPr>
        <p:spPr>
          <a:xfrm>
            <a:off x="441435" y="1319326"/>
            <a:ext cx="3951889" cy="4572000"/>
          </a:xfrm>
        </p:spPr>
        <p:txBody>
          <a:bodyPr>
            <a:normAutofit fontScale="92500" lnSpcReduction="10000"/>
          </a:bodyPr>
          <a:lstStyle/>
          <a:p>
            <a:pPr marL="0" indent="0">
              <a:buNone/>
            </a:pPr>
            <a:r>
              <a:rPr lang="es-MX" sz="1700" b="1" dirty="0">
                <a:solidFill>
                  <a:schemeClr val="accent1"/>
                </a:solidFill>
              </a:rPr>
              <a:t>NECESIDADES</a:t>
            </a:r>
          </a:p>
          <a:p>
            <a:pPr marL="0" indent="0">
              <a:buNone/>
            </a:pPr>
            <a:endParaRPr lang="es-MX" sz="1100" dirty="0">
              <a:solidFill>
                <a:schemeClr val="accent1"/>
              </a:solidFill>
            </a:endParaRPr>
          </a:p>
          <a:p>
            <a:r>
              <a:rPr lang="es-MX" sz="1600" dirty="0"/>
              <a:t>Metas Claras</a:t>
            </a:r>
          </a:p>
          <a:p>
            <a:r>
              <a:rPr lang="es-MX" sz="1600" dirty="0"/>
              <a:t>Perspectiva</a:t>
            </a:r>
          </a:p>
          <a:p>
            <a:r>
              <a:rPr lang="es-MX" sz="1600" dirty="0"/>
              <a:t>Retroalimentación frecuente</a:t>
            </a:r>
          </a:p>
          <a:p>
            <a:r>
              <a:rPr lang="es-MX" sz="1600" dirty="0"/>
              <a:t>Felicitaciones por el progreso</a:t>
            </a:r>
          </a:p>
          <a:p>
            <a:r>
              <a:rPr lang="es-MX" sz="1600" dirty="0"/>
              <a:t>Ayuda para analizar éxitos y fracasos, confianza de que esta bien cometer errores</a:t>
            </a:r>
          </a:p>
          <a:p>
            <a:r>
              <a:rPr lang="es-MX" sz="1600" dirty="0"/>
              <a:t>Explicaciones de por qué los objetivos o las tareas son importantes </a:t>
            </a:r>
          </a:p>
          <a:p>
            <a:r>
              <a:rPr lang="es-MX" sz="1600" dirty="0"/>
              <a:t>Oportunidades para compartir preocupaciones y sentimientos</a:t>
            </a:r>
          </a:p>
          <a:p>
            <a:r>
              <a:rPr lang="es-MX" sz="1600" dirty="0"/>
              <a:t>Involucramiento e influencia en toma de decisiones y solución de problemas</a:t>
            </a:r>
          </a:p>
          <a:p>
            <a:r>
              <a:rPr lang="es-MX" sz="1600" dirty="0"/>
              <a:t>Ànimo (está desilusionado, la tarea es más difícil de lo que pensó, ya no hay entusiasmo inicial)</a:t>
            </a:r>
          </a:p>
          <a:p>
            <a:r>
              <a:rPr lang="es-MX" sz="1600" dirty="0"/>
              <a:t>Consejos/Alternativas</a:t>
            </a:r>
          </a:p>
          <a:p>
            <a:r>
              <a:rPr lang="es-MX" sz="1600" dirty="0"/>
              <a:t>Entrenamiento</a:t>
            </a:r>
          </a:p>
          <a:p>
            <a:endParaRPr lang="es-MX" sz="1600" dirty="0"/>
          </a:p>
          <a:p>
            <a:endParaRPr lang="es-MX" sz="1600" dirty="0"/>
          </a:p>
        </p:txBody>
      </p:sp>
      <p:sp>
        <p:nvSpPr>
          <p:cNvPr id="3" name="Título 2">
            <a:extLst>
              <a:ext uri="{FF2B5EF4-FFF2-40B4-BE49-F238E27FC236}">
                <a16:creationId xmlns:a16="http://schemas.microsoft.com/office/drawing/2014/main" id="{12488230-949B-4140-9C0F-54A2C9B198F5}"/>
              </a:ext>
            </a:extLst>
          </p:cNvPr>
          <p:cNvSpPr>
            <a:spLocks noGrp="1"/>
          </p:cNvSpPr>
          <p:nvPr>
            <p:ph type="title"/>
          </p:nvPr>
        </p:nvSpPr>
        <p:spPr>
          <a:xfrm>
            <a:off x="647193" y="732765"/>
            <a:ext cx="7772401" cy="274050"/>
          </a:xfrm>
        </p:spPr>
        <p:txBody>
          <a:bodyPr>
            <a:noAutofit/>
          </a:bodyPr>
          <a:lstStyle/>
          <a:p>
            <a:r>
              <a:rPr lang="es-MX" sz="2000" b="1" dirty="0"/>
              <a:t>Nivel de desarrollo 2D1, Liderazgo 2L</a:t>
            </a:r>
          </a:p>
        </p:txBody>
      </p:sp>
      <p:sp>
        <p:nvSpPr>
          <p:cNvPr id="8" name="Rectángulo 7">
            <a:extLst>
              <a:ext uri="{FF2B5EF4-FFF2-40B4-BE49-F238E27FC236}">
                <a16:creationId xmlns:a16="http://schemas.microsoft.com/office/drawing/2014/main" id="{BBED2CBC-5D40-8F46-93D8-EBC2335D3051}"/>
              </a:ext>
            </a:extLst>
          </p:cNvPr>
          <p:cNvSpPr/>
          <p:nvPr/>
        </p:nvSpPr>
        <p:spPr>
          <a:xfrm>
            <a:off x="4853263" y="3042603"/>
            <a:ext cx="2589170" cy="369332"/>
          </a:xfrm>
          <a:prstGeom prst="rect">
            <a:avLst/>
          </a:prstGeom>
        </p:spPr>
        <p:txBody>
          <a:bodyPr wrap="none">
            <a:spAutoFit/>
          </a:bodyPr>
          <a:lstStyle/>
          <a:p>
            <a:r>
              <a:rPr lang="es-MX" dirty="0">
                <a:solidFill>
                  <a:schemeClr val="accent1"/>
                </a:solidFill>
              </a:rPr>
              <a:t>ESTILO DE LIDERAZGO</a:t>
            </a:r>
          </a:p>
        </p:txBody>
      </p:sp>
      <p:pic>
        <p:nvPicPr>
          <p:cNvPr id="9" name="Picture 8">
            <a:extLst>
              <a:ext uri="{FF2B5EF4-FFF2-40B4-BE49-F238E27FC236}">
                <a16:creationId xmlns:a16="http://schemas.microsoft.com/office/drawing/2014/main" id="{1564EF7B-8883-4748-9881-A5D0E17F9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847" y="1319326"/>
            <a:ext cx="4839742" cy="1410766"/>
          </a:xfrm>
          <a:prstGeom prst="rect">
            <a:avLst/>
          </a:prstGeom>
          <a:solidFill>
            <a:srgbClr val="FFFFFF"/>
          </a:solidFill>
          <a:ln>
            <a:noFill/>
          </a:ln>
          <a:effectLst/>
        </p:spPr>
      </p:pic>
      <p:sp>
        <p:nvSpPr>
          <p:cNvPr id="6" name="Rectangle 6">
            <a:extLst>
              <a:ext uri="{FF2B5EF4-FFF2-40B4-BE49-F238E27FC236}">
                <a16:creationId xmlns:a16="http://schemas.microsoft.com/office/drawing/2014/main" id="{4C90FCB1-2FBA-2343-B450-4742E2866049}"/>
              </a:ext>
            </a:extLst>
          </p:cNvPr>
          <p:cNvSpPr>
            <a:spLocks noChangeArrowheads="1"/>
          </p:cNvSpPr>
          <p:nvPr/>
        </p:nvSpPr>
        <p:spPr bwMode="auto">
          <a:xfrm>
            <a:off x="6842235" y="1146160"/>
            <a:ext cx="956441" cy="1723697"/>
          </a:xfrm>
          <a:prstGeom prst="rect">
            <a:avLst/>
          </a:prstGeom>
          <a:noFill/>
          <a:ln w="57150">
            <a:solidFill>
              <a:srgbClr val="B62E0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MX">
              <a:latin typeface="Arial" charset="0"/>
              <a:ea typeface="ＭＳ Ｐゴシック" charset="0"/>
            </a:endParaRPr>
          </a:p>
        </p:txBody>
      </p:sp>
      <p:pic>
        <p:nvPicPr>
          <p:cNvPr id="10" name="Picture 5">
            <a:extLst>
              <a:ext uri="{FF2B5EF4-FFF2-40B4-BE49-F238E27FC236}">
                <a16:creationId xmlns:a16="http://schemas.microsoft.com/office/drawing/2014/main" id="{D7F9BC90-4DCB-4E4F-A6B4-2418819F8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324" y="3446066"/>
            <a:ext cx="4429118" cy="2798988"/>
          </a:xfrm>
          <a:prstGeom prst="rect">
            <a:avLst/>
          </a:prstGeom>
          <a:solidFill>
            <a:srgbClr val="FFFFFF"/>
          </a:solidFill>
          <a:ln>
            <a:noFill/>
          </a:ln>
          <a:effectLst/>
        </p:spPr>
      </p:pic>
    </p:spTree>
    <p:extLst>
      <p:ext uri="{BB962C8B-B14F-4D97-AF65-F5344CB8AC3E}">
        <p14:creationId xmlns:p14="http://schemas.microsoft.com/office/powerpoint/2010/main" val="321732424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9DAAF24-77F3-6A45-BA58-6818C3C74A07}"/>
              </a:ext>
            </a:extLst>
          </p:cNvPr>
          <p:cNvSpPr>
            <a:spLocks noGrp="1"/>
          </p:cNvSpPr>
          <p:nvPr>
            <p:ph type="body" idx="1"/>
          </p:nvPr>
        </p:nvSpPr>
        <p:spPr/>
        <p:txBody>
          <a:bodyPr/>
          <a:lstStyle/>
          <a:p>
            <a:endParaRPr lang="es-MX"/>
          </a:p>
        </p:txBody>
      </p:sp>
      <p:sp>
        <p:nvSpPr>
          <p:cNvPr id="3" name="Título 2">
            <a:extLst>
              <a:ext uri="{FF2B5EF4-FFF2-40B4-BE49-F238E27FC236}">
                <a16:creationId xmlns:a16="http://schemas.microsoft.com/office/drawing/2014/main" id="{212BFD94-87B6-B949-B111-038C0AAB15FA}"/>
              </a:ext>
            </a:extLst>
          </p:cNvPr>
          <p:cNvSpPr>
            <a:spLocks noGrp="1"/>
          </p:cNvSpPr>
          <p:nvPr>
            <p:ph type="title"/>
          </p:nvPr>
        </p:nvSpPr>
        <p:spPr/>
        <p:txBody>
          <a:bodyPr/>
          <a:lstStyle/>
          <a:p>
            <a:endParaRPr lang="es-MX"/>
          </a:p>
        </p:txBody>
      </p:sp>
      <p:pic>
        <p:nvPicPr>
          <p:cNvPr id="5" name="Imagen 4">
            <a:extLst>
              <a:ext uri="{FF2B5EF4-FFF2-40B4-BE49-F238E27FC236}">
                <a16:creationId xmlns:a16="http://schemas.microsoft.com/office/drawing/2014/main" id="{1DE5BC7D-3BF6-8E47-A749-B27A8B5ADDB9}"/>
              </a:ext>
            </a:extLst>
          </p:cNvPr>
          <p:cNvPicPr>
            <a:picLocks noChangeAspect="1"/>
          </p:cNvPicPr>
          <p:nvPr/>
        </p:nvPicPr>
        <p:blipFill rotWithShape="1">
          <a:blip r:embed="rId2"/>
          <a:srcRect t="249" r="805" b="786"/>
          <a:stretch/>
        </p:blipFill>
        <p:spPr>
          <a:xfrm>
            <a:off x="84083" y="105103"/>
            <a:ext cx="9059917" cy="6611007"/>
          </a:xfrm>
          <a:prstGeom prst="rect">
            <a:avLst/>
          </a:prstGeom>
        </p:spPr>
      </p:pic>
    </p:spTree>
    <p:extLst>
      <p:ext uri="{BB962C8B-B14F-4D97-AF65-F5344CB8AC3E}">
        <p14:creationId xmlns:p14="http://schemas.microsoft.com/office/powerpoint/2010/main" val="41777649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BAA636E-F6B9-2A48-9F20-6E94DD477585}"/>
              </a:ext>
            </a:extLst>
          </p:cNvPr>
          <p:cNvSpPr>
            <a:spLocks noGrp="1"/>
          </p:cNvSpPr>
          <p:nvPr>
            <p:ph type="body" idx="1"/>
          </p:nvPr>
        </p:nvSpPr>
        <p:spPr>
          <a:xfrm>
            <a:off x="647193" y="1553235"/>
            <a:ext cx="3605047" cy="4572000"/>
          </a:xfrm>
        </p:spPr>
        <p:txBody>
          <a:bodyPr>
            <a:normAutofit/>
          </a:bodyPr>
          <a:lstStyle/>
          <a:p>
            <a:pPr marL="0" indent="0">
              <a:buNone/>
            </a:pPr>
            <a:r>
              <a:rPr lang="es-MX" sz="1700" b="1" dirty="0">
                <a:solidFill>
                  <a:schemeClr val="accent1"/>
                </a:solidFill>
              </a:rPr>
              <a:t>NECESIDADES</a:t>
            </a:r>
          </a:p>
          <a:p>
            <a:pPr marL="0" indent="0">
              <a:buNone/>
            </a:pPr>
            <a:endParaRPr lang="es-MX" sz="1100" dirty="0">
              <a:solidFill>
                <a:schemeClr val="accent1"/>
              </a:solidFill>
            </a:endParaRPr>
          </a:p>
          <a:p>
            <a:r>
              <a:rPr lang="es-MX" sz="1600" dirty="0"/>
              <a:t>Un ejemplo a seguir, un mentor</a:t>
            </a:r>
          </a:p>
          <a:p>
            <a:r>
              <a:rPr lang="es-MX" sz="1600" dirty="0"/>
              <a:t>Oportunidades para probar ideas</a:t>
            </a:r>
          </a:p>
          <a:p>
            <a:r>
              <a:rPr lang="es-MX" sz="1600" dirty="0"/>
              <a:t>Oportunidades para expresar inquietudes  y sentimientos</a:t>
            </a:r>
          </a:p>
          <a:p>
            <a:r>
              <a:rPr lang="es-MX" sz="1600" dirty="0"/>
              <a:t>Apoyo y motivación para tomar decisiones propias</a:t>
            </a:r>
          </a:p>
          <a:p>
            <a:r>
              <a:rPr lang="es-MX" sz="1600" dirty="0"/>
              <a:t>Ayuda para desarrollar habilidades</a:t>
            </a:r>
          </a:p>
          <a:p>
            <a:r>
              <a:rPr lang="es-MX" sz="1600" dirty="0"/>
              <a:t>Reconocimiento por los altos niveles de desempeño y competencia</a:t>
            </a:r>
          </a:p>
          <a:p>
            <a:r>
              <a:rPr lang="es-MX" sz="1600" dirty="0"/>
              <a:t>Eliminación de obstáculos para lograr objetivos</a:t>
            </a:r>
          </a:p>
          <a:p>
            <a:endParaRPr lang="es-MX" sz="1600" dirty="0"/>
          </a:p>
          <a:p>
            <a:endParaRPr lang="es-MX" sz="1600" dirty="0"/>
          </a:p>
          <a:p>
            <a:endParaRPr lang="es-MX" sz="1600" dirty="0"/>
          </a:p>
        </p:txBody>
      </p:sp>
      <p:sp>
        <p:nvSpPr>
          <p:cNvPr id="3" name="Título 2">
            <a:extLst>
              <a:ext uri="{FF2B5EF4-FFF2-40B4-BE49-F238E27FC236}">
                <a16:creationId xmlns:a16="http://schemas.microsoft.com/office/drawing/2014/main" id="{12488230-949B-4140-9C0F-54A2C9B198F5}"/>
              </a:ext>
            </a:extLst>
          </p:cNvPr>
          <p:cNvSpPr>
            <a:spLocks noGrp="1"/>
          </p:cNvSpPr>
          <p:nvPr>
            <p:ph type="title"/>
          </p:nvPr>
        </p:nvSpPr>
        <p:spPr>
          <a:xfrm>
            <a:off x="647193" y="732765"/>
            <a:ext cx="7772401" cy="274050"/>
          </a:xfrm>
        </p:spPr>
        <p:txBody>
          <a:bodyPr>
            <a:noAutofit/>
          </a:bodyPr>
          <a:lstStyle/>
          <a:p>
            <a:r>
              <a:rPr lang="es-MX" sz="2000" b="1" dirty="0"/>
              <a:t>Nivel de desarrollo 3D1, Liderazgo 3L</a:t>
            </a:r>
          </a:p>
        </p:txBody>
      </p:sp>
      <p:sp>
        <p:nvSpPr>
          <p:cNvPr id="8" name="Rectángulo 7">
            <a:extLst>
              <a:ext uri="{FF2B5EF4-FFF2-40B4-BE49-F238E27FC236}">
                <a16:creationId xmlns:a16="http://schemas.microsoft.com/office/drawing/2014/main" id="{BBED2CBC-5D40-8F46-93D8-EBC2335D3051}"/>
              </a:ext>
            </a:extLst>
          </p:cNvPr>
          <p:cNvSpPr/>
          <p:nvPr/>
        </p:nvSpPr>
        <p:spPr>
          <a:xfrm>
            <a:off x="4853263" y="3042603"/>
            <a:ext cx="2589170" cy="369332"/>
          </a:xfrm>
          <a:prstGeom prst="rect">
            <a:avLst/>
          </a:prstGeom>
        </p:spPr>
        <p:txBody>
          <a:bodyPr wrap="none">
            <a:spAutoFit/>
          </a:bodyPr>
          <a:lstStyle/>
          <a:p>
            <a:r>
              <a:rPr lang="es-MX" dirty="0">
                <a:solidFill>
                  <a:schemeClr val="accent1"/>
                </a:solidFill>
              </a:rPr>
              <a:t>ESTILO DE LIDERAZGO</a:t>
            </a:r>
          </a:p>
        </p:txBody>
      </p:sp>
      <p:pic>
        <p:nvPicPr>
          <p:cNvPr id="11" name="Picture 9">
            <a:extLst>
              <a:ext uri="{FF2B5EF4-FFF2-40B4-BE49-F238E27FC236}">
                <a16:creationId xmlns:a16="http://schemas.microsoft.com/office/drawing/2014/main" id="{D0499A5E-9022-BA4D-A8C8-EB843799F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828" y="1280865"/>
            <a:ext cx="4419327" cy="1545021"/>
          </a:xfrm>
          <a:prstGeom prst="rect">
            <a:avLst/>
          </a:prstGeom>
          <a:solidFill>
            <a:srgbClr val="FFFFFF"/>
          </a:solidFill>
          <a:ln>
            <a:noFill/>
          </a:ln>
          <a:effectLst/>
        </p:spPr>
      </p:pic>
      <p:sp>
        <p:nvSpPr>
          <p:cNvPr id="6" name="Rectangle 6">
            <a:extLst>
              <a:ext uri="{FF2B5EF4-FFF2-40B4-BE49-F238E27FC236}">
                <a16:creationId xmlns:a16="http://schemas.microsoft.com/office/drawing/2014/main" id="{4C90FCB1-2FBA-2343-B450-4742E2866049}"/>
              </a:ext>
            </a:extLst>
          </p:cNvPr>
          <p:cNvSpPr>
            <a:spLocks noChangeArrowheads="1"/>
          </p:cNvSpPr>
          <p:nvPr/>
        </p:nvSpPr>
        <p:spPr bwMode="auto">
          <a:xfrm>
            <a:off x="6202023" y="1159073"/>
            <a:ext cx="819015" cy="1804844"/>
          </a:xfrm>
          <a:prstGeom prst="rect">
            <a:avLst/>
          </a:prstGeom>
          <a:noFill/>
          <a:ln w="57150">
            <a:solidFill>
              <a:srgbClr val="B62E0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MX">
              <a:latin typeface="Arial" charset="0"/>
              <a:ea typeface="ＭＳ Ｐゴシック" charset="0"/>
            </a:endParaRPr>
          </a:p>
        </p:txBody>
      </p:sp>
      <p:pic>
        <p:nvPicPr>
          <p:cNvPr id="12" name="Picture 5">
            <a:extLst>
              <a:ext uri="{FF2B5EF4-FFF2-40B4-BE49-F238E27FC236}">
                <a16:creationId xmlns:a16="http://schemas.microsoft.com/office/drawing/2014/main" id="{4117176C-87B8-594A-898D-0E5625055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409" y="3490621"/>
            <a:ext cx="4419326" cy="2776489"/>
          </a:xfrm>
          <a:prstGeom prst="rect">
            <a:avLst/>
          </a:prstGeom>
          <a:solidFill>
            <a:srgbClr val="FFFFFF"/>
          </a:solidFill>
          <a:ln>
            <a:noFill/>
          </a:ln>
          <a:effectLst/>
        </p:spPr>
      </p:pic>
    </p:spTree>
    <p:extLst>
      <p:ext uri="{BB962C8B-B14F-4D97-AF65-F5344CB8AC3E}">
        <p14:creationId xmlns:p14="http://schemas.microsoft.com/office/powerpoint/2010/main" val="30481650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66268ED-A3EA-2245-9A8C-D77C16AF51DA}"/>
              </a:ext>
            </a:extLst>
          </p:cNvPr>
          <p:cNvSpPr>
            <a:spLocks noGrp="1"/>
          </p:cNvSpPr>
          <p:nvPr>
            <p:ph type="body" idx="1"/>
          </p:nvPr>
        </p:nvSpPr>
        <p:spPr/>
        <p:txBody>
          <a:bodyPr/>
          <a:lstStyle/>
          <a:p>
            <a:endParaRPr lang="es-MX"/>
          </a:p>
        </p:txBody>
      </p:sp>
      <p:sp>
        <p:nvSpPr>
          <p:cNvPr id="3" name="Título 2">
            <a:extLst>
              <a:ext uri="{FF2B5EF4-FFF2-40B4-BE49-F238E27FC236}">
                <a16:creationId xmlns:a16="http://schemas.microsoft.com/office/drawing/2014/main" id="{BB056B79-B91B-CA4D-BAB3-059DFBF931EF}"/>
              </a:ext>
            </a:extLst>
          </p:cNvPr>
          <p:cNvSpPr>
            <a:spLocks noGrp="1"/>
          </p:cNvSpPr>
          <p:nvPr>
            <p:ph type="title"/>
          </p:nvPr>
        </p:nvSpPr>
        <p:spPr/>
        <p:txBody>
          <a:bodyPr/>
          <a:lstStyle/>
          <a:p>
            <a:endParaRPr lang="es-MX"/>
          </a:p>
        </p:txBody>
      </p:sp>
      <p:pic>
        <p:nvPicPr>
          <p:cNvPr id="5" name="Imagen 4">
            <a:extLst>
              <a:ext uri="{FF2B5EF4-FFF2-40B4-BE49-F238E27FC236}">
                <a16:creationId xmlns:a16="http://schemas.microsoft.com/office/drawing/2014/main" id="{212C581A-6EF2-924D-BA4F-87C3B4F36F28}"/>
              </a:ext>
            </a:extLst>
          </p:cNvPr>
          <p:cNvPicPr>
            <a:picLocks noChangeAspect="1"/>
          </p:cNvPicPr>
          <p:nvPr/>
        </p:nvPicPr>
        <p:blipFill rotWithShape="1">
          <a:blip r:embed="rId2"/>
          <a:srcRect t="896"/>
          <a:stretch/>
        </p:blipFill>
        <p:spPr>
          <a:xfrm>
            <a:off x="0" y="147146"/>
            <a:ext cx="9144000" cy="6700344"/>
          </a:xfrm>
          <a:prstGeom prst="rect">
            <a:avLst/>
          </a:prstGeom>
        </p:spPr>
      </p:pic>
    </p:spTree>
    <p:extLst>
      <p:ext uri="{BB962C8B-B14F-4D97-AF65-F5344CB8AC3E}">
        <p14:creationId xmlns:p14="http://schemas.microsoft.com/office/powerpoint/2010/main" val="316437322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BAA636E-F6B9-2A48-9F20-6E94DD477585}"/>
              </a:ext>
            </a:extLst>
          </p:cNvPr>
          <p:cNvSpPr>
            <a:spLocks noGrp="1"/>
          </p:cNvSpPr>
          <p:nvPr>
            <p:ph type="body" idx="1"/>
          </p:nvPr>
        </p:nvSpPr>
        <p:spPr>
          <a:xfrm>
            <a:off x="647193" y="1673766"/>
            <a:ext cx="3430821" cy="4572000"/>
          </a:xfrm>
        </p:spPr>
        <p:txBody>
          <a:bodyPr>
            <a:normAutofit/>
          </a:bodyPr>
          <a:lstStyle/>
          <a:p>
            <a:pPr marL="0" indent="0">
              <a:buNone/>
            </a:pPr>
            <a:r>
              <a:rPr lang="es-MX" sz="1700" b="1" dirty="0">
                <a:solidFill>
                  <a:schemeClr val="accent1"/>
                </a:solidFill>
              </a:rPr>
              <a:t>NECESIDADES</a:t>
            </a:r>
          </a:p>
          <a:p>
            <a:pPr marL="0" indent="0">
              <a:buNone/>
            </a:pPr>
            <a:endParaRPr lang="es-MX" sz="1100" dirty="0">
              <a:solidFill>
                <a:schemeClr val="accent1"/>
              </a:solidFill>
            </a:endParaRPr>
          </a:p>
          <a:p>
            <a:r>
              <a:rPr lang="es-MX" sz="1600" dirty="0"/>
              <a:t>Variedad y retos</a:t>
            </a:r>
          </a:p>
          <a:p>
            <a:r>
              <a:rPr lang="es-MX" sz="1600" dirty="0"/>
              <a:t>Un líder que sea más mentor y colega que jefe</a:t>
            </a:r>
          </a:p>
          <a:p>
            <a:r>
              <a:rPr lang="es-MX" sz="1600" dirty="0"/>
              <a:t>Reconocimiento a las contribuciones</a:t>
            </a:r>
          </a:p>
          <a:p>
            <a:r>
              <a:rPr lang="es-MX" sz="1600" dirty="0"/>
              <a:t>Autonomía y autoridad</a:t>
            </a:r>
          </a:p>
          <a:p>
            <a:r>
              <a:rPr lang="es-MX" sz="1600" dirty="0"/>
              <a:t>Confianza</a:t>
            </a:r>
          </a:p>
          <a:p>
            <a:r>
              <a:rPr lang="es-MX" sz="1600" dirty="0"/>
              <a:t>Oportunidades para compartir el conocimiento con otros</a:t>
            </a:r>
          </a:p>
          <a:p>
            <a:endParaRPr lang="es-MX" sz="1600" dirty="0"/>
          </a:p>
          <a:p>
            <a:endParaRPr lang="es-MX" sz="1600" dirty="0"/>
          </a:p>
          <a:p>
            <a:endParaRPr lang="es-MX" sz="1600" dirty="0"/>
          </a:p>
          <a:p>
            <a:endParaRPr lang="es-MX" sz="1600" dirty="0"/>
          </a:p>
        </p:txBody>
      </p:sp>
      <p:sp>
        <p:nvSpPr>
          <p:cNvPr id="3" name="Título 2">
            <a:extLst>
              <a:ext uri="{FF2B5EF4-FFF2-40B4-BE49-F238E27FC236}">
                <a16:creationId xmlns:a16="http://schemas.microsoft.com/office/drawing/2014/main" id="{12488230-949B-4140-9C0F-54A2C9B198F5}"/>
              </a:ext>
            </a:extLst>
          </p:cNvPr>
          <p:cNvSpPr>
            <a:spLocks noGrp="1"/>
          </p:cNvSpPr>
          <p:nvPr>
            <p:ph type="title"/>
          </p:nvPr>
        </p:nvSpPr>
        <p:spPr>
          <a:xfrm>
            <a:off x="647193" y="732765"/>
            <a:ext cx="7772401" cy="274050"/>
          </a:xfrm>
        </p:spPr>
        <p:txBody>
          <a:bodyPr>
            <a:noAutofit/>
          </a:bodyPr>
          <a:lstStyle/>
          <a:p>
            <a:r>
              <a:rPr lang="es-MX" sz="2000" b="1" dirty="0"/>
              <a:t>Nivel de desarrollo 4D1, Liderazgo 4L</a:t>
            </a:r>
          </a:p>
        </p:txBody>
      </p:sp>
      <p:sp>
        <p:nvSpPr>
          <p:cNvPr id="8" name="Rectángulo 7">
            <a:extLst>
              <a:ext uri="{FF2B5EF4-FFF2-40B4-BE49-F238E27FC236}">
                <a16:creationId xmlns:a16="http://schemas.microsoft.com/office/drawing/2014/main" id="{BBED2CBC-5D40-8F46-93D8-EBC2335D3051}"/>
              </a:ext>
            </a:extLst>
          </p:cNvPr>
          <p:cNvSpPr/>
          <p:nvPr/>
        </p:nvSpPr>
        <p:spPr>
          <a:xfrm>
            <a:off x="4853263" y="3042603"/>
            <a:ext cx="2589170" cy="369332"/>
          </a:xfrm>
          <a:prstGeom prst="rect">
            <a:avLst/>
          </a:prstGeom>
        </p:spPr>
        <p:txBody>
          <a:bodyPr wrap="none">
            <a:spAutoFit/>
          </a:bodyPr>
          <a:lstStyle/>
          <a:p>
            <a:r>
              <a:rPr lang="es-MX" dirty="0">
                <a:solidFill>
                  <a:schemeClr val="accent1"/>
                </a:solidFill>
              </a:rPr>
              <a:t>ESTILO DE LIDERAZGO</a:t>
            </a:r>
          </a:p>
        </p:txBody>
      </p:sp>
      <p:pic>
        <p:nvPicPr>
          <p:cNvPr id="9" name="Picture 14">
            <a:extLst>
              <a:ext uri="{FF2B5EF4-FFF2-40B4-BE49-F238E27FC236}">
                <a16:creationId xmlns:a16="http://schemas.microsoft.com/office/drawing/2014/main" id="{64892CC2-0851-E34D-8B7E-EB673B994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2240" y="1423834"/>
            <a:ext cx="4451704" cy="1256304"/>
          </a:xfrm>
          <a:prstGeom prst="rect">
            <a:avLst/>
          </a:prstGeom>
          <a:solidFill>
            <a:srgbClr val="FFFFFF"/>
          </a:solidFill>
          <a:ln>
            <a:noFill/>
          </a:ln>
          <a:effectLst/>
        </p:spPr>
      </p:pic>
      <p:pic>
        <p:nvPicPr>
          <p:cNvPr id="10" name="Picture 5">
            <a:extLst>
              <a:ext uri="{FF2B5EF4-FFF2-40B4-BE49-F238E27FC236}">
                <a16:creationId xmlns:a16="http://schemas.microsoft.com/office/drawing/2014/main" id="{C41DED21-8CCF-134E-B13B-657747615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578" y="3373703"/>
            <a:ext cx="4572317" cy="2872063"/>
          </a:xfrm>
          <a:prstGeom prst="rect">
            <a:avLst/>
          </a:prstGeom>
          <a:solidFill>
            <a:srgbClr val="FFFFFF"/>
          </a:solidFill>
          <a:ln>
            <a:noFill/>
          </a:ln>
          <a:effectLst/>
        </p:spPr>
      </p:pic>
      <p:sp>
        <p:nvSpPr>
          <p:cNvPr id="13" name="Rectangle 6">
            <a:extLst>
              <a:ext uri="{FF2B5EF4-FFF2-40B4-BE49-F238E27FC236}">
                <a16:creationId xmlns:a16="http://schemas.microsoft.com/office/drawing/2014/main" id="{6DE2B416-C407-9D4C-A615-13EB7B8A2BAD}"/>
              </a:ext>
            </a:extLst>
          </p:cNvPr>
          <p:cNvSpPr>
            <a:spLocks noChangeArrowheads="1"/>
          </p:cNvSpPr>
          <p:nvPr/>
        </p:nvSpPr>
        <p:spPr bwMode="auto">
          <a:xfrm>
            <a:off x="5222939" y="1193161"/>
            <a:ext cx="861848" cy="1668210"/>
          </a:xfrm>
          <a:prstGeom prst="rect">
            <a:avLst/>
          </a:prstGeom>
          <a:noFill/>
          <a:ln w="57150">
            <a:solidFill>
              <a:srgbClr val="B62E0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MX">
              <a:latin typeface="Arial" charset="0"/>
              <a:ea typeface="ＭＳ Ｐゴシック" charset="0"/>
            </a:endParaRPr>
          </a:p>
        </p:txBody>
      </p:sp>
    </p:spTree>
    <p:extLst>
      <p:ext uri="{BB962C8B-B14F-4D97-AF65-F5344CB8AC3E}">
        <p14:creationId xmlns:p14="http://schemas.microsoft.com/office/powerpoint/2010/main" val="254044345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32A015A-57F1-FD4D-8F64-1CC6CE06D386}"/>
              </a:ext>
            </a:extLst>
          </p:cNvPr>
          <p:cNvSpPr>
            <a:spLocks noGrp="1"/>
          </p:cNvSpPr>
          <p:nvPr>
            <p:ph type="body" idx="1"/>
          </p:nvPr>
        </p:nvSpPr>
        <p:spPr/>
        <p:txBody>
          <a:bodyPr/>
          <a:lstStyle/>
          <a:p>
            <a:endParaRPr lang="es-MX"/>
          </a:p>
        </p:txBody>
      </p:sp>
      <p:sp>
        <p:nvSpPr>
          <p:cNvPr id="3" name="Título 2">
            <a:extLst>
              <a:ext uri="{FF2B5EF4-FFF2-40B4-BE49-F238E27FC236}">
                <a16:creationId xmlns:a16="http://schemas.microsoft.com/office/drawing/2014/main" id="{AF92C558-9D86-AF44-B632-42F021F155E0}"/>
              </a:ext>
            </a:extLst>
          </p:cNvPr>
          <p:cNvSpPr>
            <a:spLocks noGrp="1"/>
          </p:cNvSpPr>
          <p:nvPr>
            <p:ph type="title"/>
          </p:nvPr>
        </p:nvSpPr>
        <p:spPr/>
        <p:txBody>
          <a:bodyPr/>
          <a:lstStyle/>
          <a:p>
            <a:endParaRPr lang="es-MX"/>
          </a:p>
        </p:txBody>
      </p:sp>
      <p:pic>
        <p:nvPicPr>
          <p:cNvPr id="4" name="Imagen 3">
            <a:extLst>
              <a:ext uri="{FF2B5EF4-FFF2-40B4-BE49-F238E27FC236}">
                <a16:creationId xmlns:a16="http://schemas.microsoft.com/office/drawing/2014/main" id="{96D3AC0C-BCFD-0C4C-A4CC-32E10006CAFD}"/>
              </a:ext>
            </a:extLst>
          </p:cNvPr>
          <p:cNvPicPr>
            <a:picLocks noChangeAspect="1"/>
          </p:cNvPicPr>
          <p:nvPr/>
        </p:nvPicPr>
        <p:blipFill rotWithShape="1">
          <a:blip r:embed="rId2"/>
          <a:srcRect r="805" b="1113"/>
          <a:stretch/>
        </p:blipFill>
        <p:spPr>
          <a:xfrm>
            <a:off x="0" y="115614"/>
            <a:ext cx="9070428" cy="6600497"/>
          </a:xfrm>
          <a:prstGeom prst="rect">
            <a:avLst/>
          </a:prstGeom>
        </p:spPr>
      </p:pic>
    </p:spTree>
    <p:extLst>
      <p:ext uri="{BB962C8B-B14F-4D97-AF65-F5344CB8AC3E}">
        <p14:creationId xmlns:p14="http://schemas.microsoft.com/office/powerpoint/2010/main" val="246653926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1657CBB-A35C-D543-8E30-8EC3B4E5F387}"/>
              </a:ext>
            </a:extLst>
          </p:cNvPr>
          <p:cNvSpPr>
            <a:spLocks noGrp="1"/>
          </p:cNvSpPr>
          <p:nvPr>
            <p:ph type="body" idx="1"/>
          </p:nvPr>
        </p:nvSpPr>
        <p:spPr/>
        <p:txBody>
          <a:bodyPr/>
          <a:lstStyle/>
          <a:p>
            <a:r>
              <a:rPr lang="es-MX" sz="1600" dirty="0"/>
              <a:t>¿Cuál es la tarea o el objetivo especifico?</a:t>
            </a:r>
          </a:p>
          <a:p>
            <a:r>
              <a:rPr lang="es-MX" sz="1600" dirty="0"/>
              <a:t>¿Que tan fuertes o buenos son el conocimiento y las habilidades demostradas del individuo? </a:t>
            </a:r>
          </a:p>
          <a:p>
            <a:r>
              <a:rPr lang="es-MX" sz="1600" dirty="0"/>
              <a:t>¿Que tan fuertes o buenas son las habilidades transferibles del individuo? </a:t>
            </a:r>
          </a:p>
          <a:p>
            <a:r>
              <a:rPr lang="es-MX" sz="1600" dirty="0"/>
              <a:t>¿ Qué tan motivado, interesado o entusiasta es el individuo?</a:t>
            </a:r>
          </a:p>
          <a:p>
            <a:r>
              <a:rPr lang="es-MX" sz="1600" dirty="0"/>
              <a:t>¿Qué tanta confianza y seguridad en si mismo tiene el individuo?</a:t>
            </a:r>
          </a:p>
          <a:p>
            <a:endParaRPr lang="es-MX" dirty="0"/>
          </a:p>
          <a:p>
            <a:endParaRPr lang="es-MX" dirty="0"/>
          </a:p>
        </p:txBody>
      </p:sp>
      <p:sp>
        <p:nvSpPr>
          <p:cNvPr id="3" name="Título 2">
            <a:extLst>
              <a:ext uri="{FF2B5EF4-FFF2-40B4-BE49-F238E27FC236}">
                <a16:creationId xmlns:a16="http://schemas.microsoft.com/office/drawing/2014/main" id="{C0634ABE-8561-1940-AFD4-646736FE9C2F}"/>
              </a:ext>
            </a:extLst>
          </p:cNvPr>
          <p:cNvSpPr>
            <a:spLocks noGrp="1"/>
          </p:cNvSpPr>
          <p:nvPr>
            <p:ph type="title"/>
          </p:nvPr>
        </p:nvSpPr>
        <p:spPr/>
        <p:txBody>
          <a:bodyPr>
            <a:noAutofit/>
          </a:bodyPr>
          <a:lstStyle/>
          <a:p>
            <a:r>
              <a:rPr lang="es-MX" sz="2000" b="1" dirty="0"/>
              <a:t>5 PREGUNTAS PARA DIAGNOSTICAR</a:t>
            </a:r>
          </a:p>
        </p:txBody>
      </p:sp>
      <p:pic>
        <p:nvPicPr>
          <p:cNvPr id="4" name="Picture 5">
            <a:extLst>
              <a:ext uri="{FF2B5EF4-FFF2-40B4-BE49-F238E27FC236}">
                <a16:creationId xmlns:a16="http://schemas.microsoft.com/office/drawing/2014/main" id="{72890068-D4FD-2F40-B7C3-378FA1452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60063"/>
            <a:ext cx="7407166" cy="2343150"/>
          </a:xfrm>
          <a:prstGeom prst="rect">
            <a:avLst/>
          </a:prstGeom>
          <a:solidFill>
            <a:srgbClr val="FFFFFF"/>
          </a:solidFill>
          <a:ln>
            <a:noFill/>
          </a:ln>
          <a:effectLst/>
        </p:spPr>
      </p:pic>
    </p:spTree>
    <p:extLst>
      <p:ext uri="{BB962C8B-B14F-4D97-AF65-F5344CB8AC3E}">
        <p14:creationId xmlns:p14="http://schemas.microsoft.com/office/powerpoint/2010/main" val="424425015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BD2BFA6-7D24-B141-9AD3-1571605D0234}"/>
              </a:ext>
            </a:extLst>
          </p:cNvPr>
          <p:cNvSpPr>
            <a:spLocks noGrp="1"/>
          </p:cNvSpPr>
          <p:nvPr>
            <p:ph type="body" idx="1"/>
          </p:nvPr>
        </p:nvSpPr>
        <p:spPr>
          <a:xfrm>
            <a:off x="5055781" y="1541103"/>
            <a:ext cx="3308131" cy="4572000"/>
          </a:xfrm>
        </p:spPr>
        <p:txBody>
          <a:bodyPr>
            <a:normAutofit fontScale="92500"/>
          </a:bodyPr>
          <a:lstStyle/>
          <a:p>
            <a:endParaRPr lang="es-MX" sz="1800" dirty="0"/>
          </a:p>
          <a:p>
            <a:r>
              <a:rPr lang="es-MX" sz="1800" dirty="0"/>
              <a:t>Estructura</a:t>
            </a:r>
          </a:p>
          <a:p>
            <a:endParaRPr lang="es-MX" sz="900" dirty="0"/>
          </a:p>
          <a:p>
            <a:r>
              <a:rPr lang="es-MX" sz="1800" dirty="0"/>
              <a:t>Organiza</a:t>
            </a:r>
          </a:p>
          <a:p>
            <a:endParaRPr lang="es-MX" sz="900" dirty="0"/>
          </a:p>
          <a:p>
            <a:r>
              <a:rPr lang="es-MX" sz="1800" dirty="0"/>
              <a:t>Enseña</a:t>
            </a:r>
          </a:p>
          <a:p>
            <a:endParaRPr lang="es-MX" sz="900" dirty="0"/>
          </a:p>
          <a:p>
            <a:r>
              <a:rPr lang="es-MX" sz="1800" dirty="0"/>
              <a:t>Supervisa</a:t>
            </a:r>
          </a:p>
          <a:p>
            <a:endParaRPr lang="es-MX" sz="900" dirty="0"/>
          </a:p>
          <a:p>
            <a:r>
              <a:rPr lang="es-MX" sz="1800" dirty="0"/>
              <a:t>Pone metas y clarifica expectativas</a:t>
            </a:r>
          </a:p>
          <a:p>
            <a:endParaRPr lang="es-MX" sz="900" dirty="0"/>
          </a:p>
          <a:p>
            <a:r>
              <a:rPr lang="es-MX" sz="1800" dirty="0"/>
              <a:t>Dice al individuo que hacer, cuando y como hacerlo.</a:t>
            </a:r>
          </a:p>
          <a:p>
            <a:endParaRPr lang="es-MX" sz="900" dirty="0"/>
          </a:p>
          <a:p>
            <a:r>
              <a:rPr lang="es-MX" sz="1800" dirty="0"/>
              <a:t>Supervisa muy de cerca, monitorea y evalúa el desempeño.</a:t>
            </a:r>
          </a:p>
          <a:p>
            <a:endParaRPr lang="es-MX" sz="1800" dirty="0"/>
          </a:p>
          <a:p>
            <a:endParaRPr lang="es-MX" sz="1800" dirty="0"/>
          </a:p>
          <a:p>
            <a:endParaRPr lang="es-MX" sz="900" dirty="0"/>
          </a:p>
        </p:txBody>
      </p:sp>
      <p:sp>
        <p:nvSpPr>
          <p:cNvPr id="3" name="Título 2">
            <a:extLst>
              <a:ext uri="{FF2B5EF4-FFF2-40B4-BE49-F238E27FC236}">
                <a16:creationId xmlns:a16="http://schemas.microsoft.com/office/drawing/2014/main" id="{326FAD36-4B26-134F-99A1-A3397018374E}"/>
              </a:ext>
            </a:extLst>
          </p:cNvPr>
          <p:cNvSpPr>
            <a:spLocks noGrp="1"/>
          </p:cNvSpPr>
          <p:nvPr>
            <p:ph type="title"/>
          </p:nvPr>
        </p:nvSpPr>
        <p:spPr/>
        <p:txBody>
          <a:bodyPr>
            <a:noAutofit/>
          </a:bodyPr>
          <a:lstStyle/>
          <a:p>
            <a:r>
              <a:rPr lang="es-MX" sz="2000" b="1" dirty="0"/>
              <a:t>COMPORTAMIENTO DIRECTIVO</a:t>
            </a:r>
          </a:p>
        </p:txBody>
      </p:sp>
      <p:pic>
        <p:nvPicPr>
          <p:cNvPr id="4" name="Imagen 3">
            <a:extLst>
              <a:ext uri="{FF2B5EF4-FFF2-40B4-BE49-F238E27FC236}">
                <a16:creationId xmlns:a16="http://schemas.microsoft.com/office/drawing/2014/main" id="{4EE01CC2-D715-5F4D-AF3C-12F5A60AFDCB}"/>
              </a:ext>
            </a:extLst>
          </p:cNvPr>
          <p:cNvPicPr>
            <a:picLocks noChangeAspect="1"/>
          </p:cNvPicPr>
          <p:nvPr/>
        </p:nvPicPr>
        <p:blipFill>
          <a:blip r:embed="rId2"/>
          <a:stretch>
            <a:fillRect/>
          </a:stretch>
        </p:blipFill>
        <p:spPr>
          <a:xfrm>
            <a:off x="780088" y="2173038"/>
            <a:ext cx="4003910" cy="3587410"/>
          </a:xfrm>
          <a:prstGeom prst="rect">
            <a:avLst/>
          </a:prstGeom>
        </p:spPr>
      </p:pic>
      <p:sp>
        <p:nvSpPr>
          <p:cNvPr id="5" name="Rectángulo 4">
            <a:extLst>
              <a:ext uri="{FF2B5EF4-FFF2-40B4-BE49-F238E27FC236}">
                <a16:creationId xmlns:a16="http://schemas.microsoft.com/office/drawing/2014/main" id="{3914FC2A-90AB-F14C-8F88-DAF98F964972}"/>
              </a:ext>
            </a:extLst>
          </p:cNvPr>
          <p:cNvSpPr/>
          <p:nvPr/>
        </p:nvSpPr>
        <p:spPr>
          <a:xfrm>
            <a:off x="780088" y="1640216"/>
            <a:ext cx="1773242" cy="369332"/>
          </a:xfrm>
          <a:prstGeom prst="rect">
            <a:avLst/>
          </a:prstGeom>
        </p:spPr>
        <p:txBody>
          <a:bodyPr wrap="none">
            <a:spAutoFit/>
          </a:bodyPr>
          <a:lstStyle/>
          <a:p>
            <a:r>
              <a:rPr lang="es-MX" b="1" dirty="0">
                <a:solidFill>
                  <a:schemeClr val="accent1"/>
                </a:solidFill>
              </a:rPr>
              <a:t>Donde el líder:</a:t>
            </a:r>
          </a:p>
        </p:txBody>
      </p:sp>
    </p:spTree>
    <p:extLst>
      <p:ext uri="{BB962C8B-B14F-4D97-AF65-F5344CB8AC3E}">
        <p14:creationId xmlns:p14="http://schemas.microsoft.com/office/powerpoint/2010/main" val="398668150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BD2BFA6-7D24-B141-9AD3-1571605D0234}"/>
              </a:ext>
            </a:extLst>
          </p:cNvPr>
          <p:cNvSpPr>
            <a:spLocks noGrp="1"/>
          </p:cNvSpPr>
          <p:nvPr>
            <p:ph type="body" idx="1"/>
          </p:nvPr>
        </p:nvSpPr>
        <p:spPr>
          <a:xfrm>
            <a:off x="4572000" y="1877989"/>
            <a:ext cx="4098331" cy="4357828"/>
          </a:xfrm>
        </p:spPr>
        <p:txBody>
          <a:bodyPr>
            <a:normAutofit fontScale="70000" lnSpcReduction="20000"/>
          </a:bodyPr>
          <a:lstStyle/>
          <a:p>
            <a:endParaRPr lang="es-MX" sz="1800" dirty="0"/>
          </a:p>
          <a:p>
            <a:r>
              <a:rPr lang="es-MX" sz="2600" dirty="0"/>
              <a:t>Comunicación de dos vías</a:t>
            </a:r>
          </a:p>
          <a:p>
            <a:endParaRPr lang="es-MX" dirty="0"/>
          </a:p>
          <a:p>
            <a:r>
              <a:rPr lang="es-MX" sz="2600" dirty="0"/>
              <a:t>Escucha, apoya y motiva</a:t>
            </a:r>
          </a:p>
          <a:p>
            <a:endParaRPr lang="es-MX" sz="700" dirty="0"/>
          </a:p>
          <a:p>
            <a:r>
              <a:rPr lang="es-MX" sz="2600" dirty="0"/>
              <a:t>Se involucra en el proceso de toma de decisiones del individuo</a:t>
            </a:r>
          </a:p>
          <a:p>
            <a:endParaRPr lang="es-MX" sz="700" dirty="0"/>
          </a:p>
          <a:p>
            <a:r>
              <a:rPr lang="es-MX" sz="2600" dirty="0"/>
              <a:t>Anima y facilita la solución de problemas</a:t>
            </a:r>
          </a:p>
          <a:p>
            <a:endParaRPr lang="es-MX" sz="700" dirty="0"/>
          </a:p>
          <a:p>
            <a:r>
              <a:rPr lang="es-MX" sz="2600" dirty="0"/>
              <a:t>Pide retroalimentación</a:t>
            </a:r>
          </a:p>
          <a:p>
            <a:endParaRPr lang="es-MX" sz="700" dirty="0"/>
          </a:p>
          <a:p>
            <a:r>
              <a:rPr lang="es-MX" sz="2600" dirty="0"/>
              <a:t>Escucha</a:t>
            </a:r>
          </a:p>
          <a:p>
            <a:endParaRPr lang="es-MX" sz="600" dirty="0"/>
          </a:p>
          <a:p>
            <a:r>
              <a:rPr lang="es-MX" sz="2600" dirty="0"/>
              <a:t>Facilita (la solución de problemas)</a:t>
            </a:r>
          </a:p>
          <a:p>
            <a:endParaRPr lang="es-MX" sz="600" dirty="0"/>
          </a:p>
          <a:p>
            <a:r>
              <a:rPr lang="es-MX" sz="2600" dirty="0"/>
              <a:t>Explica (porque’s)</a:t>
            </a:r>
          </a:p>
          <a:p>
            <a:endParaRPr lang="es-MX" sz="600" dirty="0"/>
          </a:p>
          <a:p>
            <a:r>
              <a:rPr lang="es-MX" sz="2600" dirty="0"/>
              <a:t>Anima/Motiva</a:t>
            </a:r>
          </a:p>
          <a:p>
            <a:endParaRPr lang="es-MX" sz="2600" dirty="0"/>
          </a:p>
          <a:p>
            <a:endParaRPr lang="es-MX" sz="2600" dirty="0"/>
          </a:p>
          <a:p>
            <a:endParaRPr lang="es-MX" sz="1800" dirty="0"/>
          </a:p>
          <a:p>
            <a:endParaRPr lang="es-MX" sz="900" dirty="0"/>
          </a:p>
        </p:txBody>
      </p:sp>
      <p:sp>
        <p:nvSpPr>
          <p:cNvPr id="3" name="Título 2">
            <a:extLst>
              <a:ext uri="{FF2B5EF4-FFF2-40B4-BE49-F238E27FC236}">
                <a16:creationId xmlns:a16="http://schemas.microsoft.com/office/drawing/2014/main" id="{326FAD36-4B26-134F-99A1-A3397018374E}"/>
              </a:ext>
            </a:extLst>
          </p:cNvPr>
          <p:cNvSpPr>
            <a:spLocks noGrp="1"/>
          </p:cNvSpPr>
          <p:nvPr>
            <p:ph type="title"/>
          </p:nvPr>
        </p:nvSpPr>
        <p:spPr/>
        <p:txBody>
          <a:bodyPr>
            <a:noAutofit/>
          </a:bodyPr>
          <a:lstStyle/>
          <a:p>
            <a:r>
              <a:rPr lang="es-MX" sz="2000" b="1" dirty="0"/>
              <a:t>COMPORTAMIENTO DE APOYO</a:t>
            </a:r>
          </a:p>
        </p:txBody>
      </p:sp>
      <p:sp>
        <p:nvSpPr>
          <p:cNvPr id="5" name="Rectángulo 4">
            <a:extLst>
              <a:ext uri="{FF2B5EF4-FFF2-40B4-BE49-F238E27FC236}">
                <a16:creationId xmlns:a16="http://schemas.microsoft.com/office/drawing/2014/main" id="{3914FC2A-90AB-F14C-8F88-DAF98F964972}"/>
              </a:ext>
            </a:extLst>
          </p:cNvPr>
          <p:cNvSpPr/>
          <p:nvPr/>
        </p:nvSpPr>
        <p:spPr>
          <a:xfrm>
            <a:off x="568090" y="1693323"/>
            <a:ext cx="1773242" cy="369332"/>
          </a:xfrm>
          <a:prstGeom prst="rect">
            <a:avLst/>
          </a:prstGeom>
        </p:spPr>
        <p:txBody>
          <a:bodyPr wrap="none">
            <a:spAutoFit/>
          </a:bodyPr>
          <a:lstStyle/>
          <a:p>
            <a:r>
              <a:rPr lang="es-MX" b="1" dirty="0">
                <a:solidFill>
                  <a:schemeClr val="accent1"/>
                </a:solidFill>
              </a:rPr>
              <a:t>Donde el líder:</a:t>
            </a:r>
          </a:p>
        </p:txBody>
      </p:sp>
      <p:pic>
        <p:nvPicPr>
          <p:cNvPr id="8" name="Imagen 7">
            <a:extLst>
              <a:ext uri="{FF2B5EF4-FFF2-40B4-BE49-F238E27FC236}">
                <a16:creationId xmlns:a16="http://schemas.microsoft.com/office/drawing/2014/main" id="{9BD4AF83-59F2-8645-81D1-F0DE50018BCB}"/>
              </a:ext>
            </a:extLst>
          </p:cNvPr>
          <p:cNvPicPr>
            <a:picLocks noChangeAspect="1"/>
          </p:cNvPicPr>
          <p:nvPr/>
        </p:nvPicPr>
        <p:blipFill>
          <a:blip r:embed="rId2"/>
          <a:stretch>
            <a:fillRect/>
          </a:stretch>
        </p:blipFill>
        <p:spPr>
          <a:xfrm>
            <a:off x="686104" y="2062655"/>
            <a:ext cx="3791474" cy="3791474"/>
          </a:xfrm>
          <a:prstGeom prst="rect">
            <a:avLst/>
          </a:prstGeom>
        </p:spPr>
      </p:pic>
    </p:spTree>
    <p:extLst>
      <p:ext uri="{BB962C8B-B14F-4D97-AF65-F5344CB8AC3E}">
        <p14:creationId xmlns:p14="http://schemas.microsoft.com/office/powerpoint/2010/main" val="196943370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3F9767F-A6FD-794F-9984-5393C4214C70}"/>
              </a:ext>
            </a:extLst>
          </p:cNvPr>
          <p:cNvSpPr>
            <a:spLocks noGrp="1"/>
          </p:cNvSpPr>
          <p:nvPr>
            <p:ph type="title"/>
          </p:nvPr>
        </p:nvSpPr>
        <p:spPr>
          <a:xfrm>
            <a:off x="686104" y="556591"/>
            <a:ext cx="7772401" cy="815011"/>
          </a:xfrm>
        </p:spPr>
        <p:txBody>
          <a:bodyPr>
            <a:normAutofit/>
          </a:bodyPr>
          <a:lstStyle/>
          <a:p>
            <a:r>
              <a:rPr lang="es-MX" sz="2400" b="1" dirty="0"/>
              <a:t>AGENDA</a:t>
            </a:r>
          </a:p>
        </p:txBody>
      </p:sp>
      <p:sp>
        <p:nvSpPr>
          <p:cNvPr id="4" name="Título 3">
            <a:extLst>
              <a:ext uri="{FF2B5EF4-FFF2-40B4-BE49-F238E27FC236}">
                <a16:creationId xmlns:a16="http://schemas.microsoft.com/office/drawing/2014/main" id="{8EA81C96-B4EA-D64F-A153-089D7AF8DBE1}"/>
              </a:ext>
            </a:extLst>
          </p:cNvPr>
          <p:cNvSpPr txBox="1">
            <a:spLocks noGrp="1"/>
          </p:cNvSpPr>
          <p:nvPr>
            <p:ph type="body" idx="1"/>
          </p:nvPr>
        </p:nvSpPr>
        <p:spPr>
          <a:xfrm>
            <a:off x="686105" y="649356"/>
            <a:ext cx="7772400" cy="5615609"/>
          </a:xfrm>
          <a:prstGeom prst="rect">
            <a:avLst/>
          </a:prstGeom>
          <a:solidFill>
            <a:schemeClr val="accent1"/>
          </a:solidFill>
        </p:spPr>
        <p:txBody>
          <a:bodyPr>
            <a:normAutofit fontScale="97500"/>
          </a:bodyPr>
          <a:lstStyle/>
          <a:p>
            <a:pPr marL="0" indent="0" defTabSz="190952">
              <a:buNone/>
              <a:defRPr sz="1979" b="1"/>
            </a:pPr>
            <a:br>
              <a:rPr dirty="0">
                <a:solidFill>
                  <a:srgbClr val="FFFFFF"/>
                </a:solidFill>
              </a:rPr>
            </a:br>
            <a:endParaRPr lang="es-ES" dirty="0">
              <a:solidFill>
                <a:srgbClr val="FFFFFF"/>
              </a:solidFill>
            </a:endParaRPr>
          </a:p>
          <a:p>
            <a:pPr marL="191542" lvl="1" indent="0" defTabSz="190952">
              <a:buNone/>
              <a:defRPr sz="1979" b="1"/>
            </a:pPr>
            <a:r>
              <a:rPr lang="es-MX" dirty="0">
                <a:solidFill>
                  <a:srgbClr val="FFFFFF"/>
                </a:solidFill>
              </a:rPr>
              <a:t>ÍNDICE</a:t>
            </a:r>
            <a:endParaRPr lang="es-MX" sz="1200" dirty="0">
              <a:solidFill>
                <a:srgbClr val="FFFFFF"/>
              </a:solidFill>
            </a:endParaRPr>
          </a:p>
          <a:p>
            <a:pPr marL="490910" lvl="4" indent="0" defTabSz="190952">
              <a:buNone/>
              <a:defRPr sz="1979" b="1"/>
            </a:pPr>
            <a:br>
              <a:rPr b="0" dirty="0">
                <a:solidFill>
                  <a:srgbClr val="FFFFFF"/>
                </a:solidFill>
              </a:rPr>
            </a:br>
            <a:r>
              <a:rPr lang="es-ES" b="1" dirty="0">
                <a:solidFill>
                  <a:srgbClr val="FFFFFF"/>
                </a:solidFill>
              </a:rPr>
              <a:t>1</a:t>
            </a:r>
            <a:r>
              <a:rPr b="1" dirty="0">
                <a:solidFill>
                  <a:srgbClr val="FFFFFF"/>
                </a:solidFill>
              </a:rPr>
              <a:t>. </a:t>
            </a:r>
            <a:r>
              <a:rPr lang="es-ES" b="1" dirty="0">
                <a:solidFill>
                  <a:srgbClr val="FFFFFF"/>
                </a:solidFill>
              </a:rPr>
              <a:t>Concepto de liderazgo</a:t>
            </a:r>
          </a:p>
          <a:p>
            <a:pPr marL="490910" lvl="4" indent="0" defTabSz="190952">
              <a:buNone/>
              <a:defRPr sz="1979" b="1"/>
            </a:pPr>
            <a:r>
              <a:rPr lang="es-MX" b="1" dirty="0">
                <a:solidFill>
                  <a:srgbClr val="FFFFFF"/>
                </a:solidFill>
              </a:rPr>
              <a:t>2. </a:t>
            </a:r>
            <a:r>
              <a:rPr lang="es-ES" b="1" dirty="0">
                <a:solidFill>
                  <a:srgbClr val="FFFFFF"/>
                </a:solidFill>
              </a:rPr>
              <a:t>Tipos de líderes</a:t>
            </a:r>
          </a:p>
          <a:p>
            <a:pPr marL="490910" lvl="4" indent="0" defTabSz="190952">
              <a:buNone/>
              <a:defRPr sz="1979" b="1"/>
            </a:pPr>
            <a:r>
              <a:rPr lang="es-ES" b="1" dirty="0">
                <a:solidFill>
                  <a:srgbClr val="FFFFFF"/>
                </a:solidFill>
              </a:rPr>
              <a:t>3. Liderazgo situacional</a:t>
            </a:r>
          </a:p>
          <a:p>
            <a:pPr marL="490910" lvl="4" indent="0" defTabSz="190952">
              <a:buNone/>
              <a:defRPr sz="1979" b="1"/>
            </a:pPr>
            <a:endParaRPr lang="es-ES" dirty="0">
              <a:solidFill>
                <a:srgbClr val="FFFFFF"/>
              </a:solidFill>
            </a:endParaRPr>
          </a:p>
          <a:p>
            <a:pPr marL="490910" lvl="4" indent="0" defTabSz="190952">
              <a:buNone/>
              <a:defRPr sz="1979" b="1"/>
            </a:pPr>
            <a:r>
              <a:rPr lang="es-ES" dirty="0">
                <a:solidFill>
                  <a:srgbClr val="FFFFFF"/>
                </a:solidFill>
              </a:rPr>
              <a:t>5. Bibliografía</a:t>
            </a:r>
          </a:p>
          <a:p>
            <a:pPr marL="490910" lvl="4" indent="0" defTabSz="190952">
              <a:buNone/>
              <a:defRPr sz="1979" b="1"/>
            </a:pPr>
            <a:br>
              <a:rPr b="0" dirty="0">
                <a:solidFill>
                  <a:srgbClr val="FFFFFF"/>
                </a:solidFill>
              </a:rPr>
            </a:br>
            <a:endParaRPr b="0" dirty="0">
              <a:solidFill>
                <a:srgbClr val="FFFFFF"/>
              </a:solidFill>
            </a:endParaRPr>
          </a:p>
        </p:txBody>
      </p:sp>
    </p:spTree>
    <p:extLst>
      <p:ext uri="{BB962C8B-B14F-4D97-AF65-F5344CB8AC3E}">
        <p14:creationId xmlns:p14="http://schemas.microsoft.com/office/powerpoint/2010/main" val="296015490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DC97D71-37DD-9346-9280-67E75C185CA5}"/>
              </a:ext>
            </a:extLst>
          </p:cNvPr>
          <p:cNvSpPr>
            <a:spLocks noGrp="1"/>
          </p:cNvSpPr>
          <p:nvPr>
            <p:ph type="body" idx="1"/>
          </p:nvPr>
        </p:nvSpPr>
        <p:spPr/>
        <p:txBody>
          <a:bodyPr/>
          <a:lstStyle/>
          <a:p>
            <a:endParaRPr lang="es-MX"/>
          </a:p>
        </p:txBody>
      </p:sp>
      <p:sp>
        <p:nvSpPr>
          <p:cNvPr id="3" name="Título 2">
            <a:extLst>
              <a:ext uri="{FF2B5EF4-FFF2-40B4-BE49-F238E27FC236}">
                <a16:creationId xmlns:a16="http://schemas.microsoft.com/office/drawing/2014/main" id="{C597FE5B-A1A3-2642-A48A-FB7F8176B256}"/>
              </a:ext>
            </a:extLst>
          </p:cNvPr>
          <p:cNvSpPr>
            <a:spLocks noGrp="1"/>
          </p:cNvSpPr>
          <p:nvPr>
            <p:ph type="title"/>
          </p:nvPr>
        </p:nvSpPr>
        <p:spPr/>
        <p:txBody>
          <a:bodyPr/>
          <a:lstStyle/>
          <a:p>
            <a:endParaRPr lang="es-MX"/>
          </a:p>
        </p:txBody>
      </p:sp>
      <p:pic>
        <p:nvPicPr>
          <p:cNvPr id="5" name="Imagen 4">
            <a:extLst>
              <a:ext uri="{FF2B5EF4-FFF2-40B4-BE49-F238E27FC236}">
                <a16:creationId xmlns:a16="http://schemas.microsoft.com/office/drawing/2014/main" id="{61A9DFCE-9BB2-714B-A57E-CDDDE240450A}"/>
              </a:ext>
            </a:extLst>
          </p:cNvPr>
          <p:cNvPicPr>
            <a:picLocks noChangeAspect="1"/>
          </p:cNvPicPr>
          <p:nvPr/>
        </p:nvPicPr>
        <p:blipFill rotWithShape="1">
          <a:blip r:embed="rId2">
            <a:extLst>
              <a:ext uri="{28A0092B-C50C-407E-A947-70E740481C1C}">
                <a14:useLocalDpi xmlns:a14="http://schemas.microsoft.com/office/drawing/2010/main" val="0"/>
              </a:ext>
            </a:extLst>
          </a:blip>
          <a:srcRect l="2631" r="1974"/>
          <a:stretch/>
        </p:blipFill>
        <p:spPr>
          <a:xfrm>
            <a:off x="0" y="114300"/>
            <a:ext cx="9144000" cy="6643852"/>
          </a:xfrm>
          <a:prstGeom prst="rect">
            <a:avLst/>
          </a:prstGeom>
        </p:spPr>
      </p:pic>
    </p:spTree>
    <p:extLst>
      <p:ext uri="{BB962C8B-B14F-4D97-AF65-F5344CB8AC3E}">
        <p14:creationId xmlns:p14="http://schemas.microsoft.com/office/powerpoint/2010/main" val="229698896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D2A70-1BA9-9745-A035-10FD40F06F17}"/>
              </a:ext>
            </a:extLst>
          </p:cNvPr>
          <p:cNvSpPr>
            <a:spLocks noGrp="1"/>
          </p:cNvSpPr>
          <p:nvPr>
            <p:ph type="title"/>
          </p:nvPr>
        </p:nvSpPr>
        <p:spPr/>
        <p:txBody>
          <a:bodyPr>
            <a:noAutofit/>
          </a:bodyPr>
          <a:lstStyle/>
          <a:p>
            <a:r>
              <a:rPr lang="es-MX" sz="2000" b="1" dirty="0"/>
              <a:t>Los 6 pasos para desarrollar competencias y compromisos</a:t>
            </a:r>
          </a:p>
        </p:txBody>
      </p:sp>
      <p:sp>
        <p:nvSpPr>
          <p:cNvPr id="3" name="Marcador de contenido 2">
            <a:extLst>
              <a:ext uri="{FF2B5EF4-FFF2-40B4-BE49-F238E27FC236}">
                <a16:creationId xmlns:a16="http://schemas.microsoft.com/office/drawing/2014/main" id="{6668A85B-CC69-FF44-8D75-98240482E525}"/>
              </a:ext>
            </a:extLst>
          </p:cNvPr>
          <p:cNvSpPr>
            <a:spLocks noGrp="1"/>
          </p:cNvSpPr>
          <p:nvPr>
            <p:ph idx="1"/>
          </p:nvPr>
        </p:nvSpPr>
        <p:spPr>
          <a:xfrm>
            <a:off x="685799" y="1600199"/>
            <a:ext cx="7772401" cy="4905703"/>
          </a:xfrm>
        </p:spPr>
        <p:txBody>
          <a:bodyPr/>
          <a:lstStyle/>
          <a:p>
            <a:r>
              <a:rPr lang="es-MX" sz="2000" dirty="0"/>
              <a:t>Dile qué hacer</a:t>
            </a:r>
          </a:p>
          <a:p>
            <a:r>
              <a:rPr lang="es-MX" sz="2000" dirty="0"/>
              <a:t>Enséñale a hacerlo</a:t>
            </a:r>
          </a:p>
          <a:p>
            <a:r>
              <a:rPr lang="es-MX" sz="2000" dirty="0"/>
              <a:t>Deja que la persona lo intente</a:t>
            </a:r>
          </a:p>
          <a:p>
            <a:r>
              <a:rPr lang="es-MX" sz="2000" dirty="0"/>
              <a:t>Observa su desempeño de cerca</a:t>
            </a:r>
          </a:p>
          <a:p>
            <a:r>
              <a:rPr lang="es-MX" sz="2000" dirty="0"/>
              <a:t>Felicítalo o redireccionalo</a:t>
            </a:r>
          </a:p>
          <a:p>
            <a:r>
              <a:rPr lang="es-MX" sz="2000" dirty="0"/>
              <a:t>Cambia tu estilo de liderazgo cuando sea necesario</a:t>
            </a:r>
          </a:p>
          <a:p>
            <a:endParaRPr lang="es-MX" sz="1800" dirty="0"/>
          </a:p>
          <a:p>
            <a:endParaRPr lang="es-MX" dirty="0"/>
          </a:p>
        </p:txBody>
      </p:sp>
      <p:pic>
        <p:nvPicPr>
          <p:cNvPr id="4" name="Imagen 3">
            <a:extLst>
              <a:ext uri="{FF2B5EF4-FFF2-40B4-BE49-F238E27FC236}">
                <a16:creationId xmlns:a16="http://schemas.microsoft.com/office/drawing/2014/main" id="{1F9FECC7-ABA6-334C-A480-F91CE152F65A}"/>
              </a:ext>
            </a:extLst>
          </p:cNvPr>
          <p:cNvPicPr>
            <a:picLocks noChangeAspect="1"/>
          </p:cNvPicPr>
          <p:nvPr/>
        </p:nvPicPr>
        <p:blipFill>
          <a:blip r:embed="rId2"/>
          <a:stretch>
            <a:fillRect/>
          </a:stretch>
        </p:blipFill>
        <p:spPr>
          <a:xfrm>
            <a:off x="2393596" y="4029623"/>
            <a:ext cx="4996928" cy="2456355"/>
          </a:xfrm>
          <a:prstGeom prst="rect">
            <a:avLst/>
          </a:prstGeom>
        </p:spPr>
      </p:pic>
    </p:spTree>
    <p:extLst>
      <p:ext uri="{BB962C8B-B14F-4D97-AF65-F5344CB8AC3E}">
        <p14:creationId xmlns:p14="http://schemas.microsoft.com/office/powerpoint/2010/main" val="1029231157"/>
      </p:ext>
    </p:extLst>
  </p:cSld>
  <p:clrMapOvr>
    <a:masterClrMapping/>
  </p:clrMapOvr>
  <p:transitio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3CD4AA5F-6A6C-4341-BD3C-AF8EFE42E968}"/>
              </a:ext>
            </a:extLst>
          </p:cNvPr>
          <p:cNvSpPr>
            <a:spLocks noGrp="1" noChangeArrowheads="1"/>
          </p:cNvSpPr>
          <p:nvPr>
            <p:ph type="title"/>
          </p:nvPr>
        </p:nvSpPr>
        <p:spPr>
          <a:xfrm>
            <a:off x="685800" y="76200"/>
            <a:ext cx="8229600" cy="1143000"/>
          </a:xfrm>
        </p:spPr>
        <p:txBody>
          <a:bodyPr>
            <a:normAutofit/>
          </a:bodyPr>
          <a:lstStyle/>
          <a:p>
            <a:pPr>
              <a:defRPr/>
            </a:pPr>
            <a:r>
              <a:rPr lang="es-MX" sz="2000" b="1" dirty="0">
                <a:latin typeface="Gill Sans MT" panose="020B0502020104020203" pitchFamily="34" charset="77"/>
                <a:ea typeface="+mj-ea"/>
              </a:rPr>
              <a:t>El ciclo regresivo</a:t>
            </a:r>
            <a:endParaRPr lang="es-MX" sz="2000" b="1" dirty="0">
              <a:solidFill>
                <a:srgbClr val="000000"/>
              </a:solidFill>
              <a:latin typeface="Gill Sans MT" panose="020B0502020104020203" pitchFamily="34" charset="77"/>
              <a:ea typeface="+mj-ea"/>
            </a:endParaRPr>
          </a:p>
        </p:txBody>
      </p:sp>
      <p:sp>
        <p:nvSpPr>
          <p:cNvPr id="76803" name="Rectangle 4">
            <a:extLst>
              <a:ext uri="{FF2B5EF4-FFF2-40B4-BE49-F238E27FC236}">
                <a16:creationId xmlns:a16="http://schemas.microsoft.com/office/drawing/2014/main" id="{C6FDC30A-BE59-6544-972B-AC4C295B67FA}"/>
              </a:ext>
            </a:extLst>
          </p:cNvPr>
          <p:cNvSpPr>
            <a:spLocks noChangeArrowheads="1"/>
          </p:cNvSpPr>
          <p:nvPr/>
        </p:nvSpPr>
        <p:spPr bwMode="auto">
          <a:xfrm>
            <a:off x="8458200" y="64770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a:defRPr/>
            </a:pPr>
            <a:r>
              <a:rPr lang="en-US" sz="1400" b="1">
                <a:solidFill>
                  <a:srgbClr val="660066"/>
                </a:solidFill>
              </a:rPr>
              <a:t>6–4</a:t>
            </a:r>
          </a:p>
        </p:txBody>
      </p:sp>
      <p:pic>
        <p:nvPicPr>
          <p:cNvPr id="76804" name="Picture 5">
            <a:extLst>
              <a:ext uri="{FF2B5EF4-FFF2-40B4-BE49-F238E27FC236}">
                <a16:creationId xmlns:a16="http://schemas.microsoft.com/office/drawing/2014/main" id="{72956BA8-71A5-EE4B-9C1C-768D629BA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403350"/>
            <a:ext cx="7777163" cy="4762500"/>
          </a:xfrm>
          <a:prstGeom prst="rect">
            <a:avLst/>
          </a:prstGeom>
          <a:solidFill>
            <a:srgbClr val="FFFFFF"/>
          </a:solidFill>
          <a:ln>
            <a:noFill/>
          </a:ln>
          <a:effectLst/>
        </p:spPr>
      </p:pic>
    </p:spTree>
    <p:extLst>
      <p:ext uri="{BB962C8B-B14F-4D97-AF65-F5344CB8AC3E}">
        <p14:creationId xmlns:p14="http://schemas.microsoft.com/office/powerpoint/2010/main" val="2156080756"/>
      </p:ext>
    </p:extLst>
  </p:cSld>
  <p:clrMapOvr>
    <a:masterClrMapping/>
  </p:clrMapOvr>
  <p:transition spd="med">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9CB65-2344-5E4B-80C2-BF6A422CB178}"/>
              </a:ext>
            </a:extLst>
          </p:cNvPr>
          <p:cNvSpPr>
            <a:spLocks noGrp="1"/>
          </p:cNvSpPr>
          <p:nvPr>
            <p:ph type="title"/>
          </p:nvPr>
        </p:nvSpPr>
        <p:spPr/>
        <p:txBody>
          <a:bodyPr>
            <a:noAutofit/>
          </a:bodyPr>
          <a:lstStyle/>
          <a:p>
            <a:r>
              <a:rPr lang="es-MX" sz="2000" b="1" dirty="0">
                <a:latin typeface="Gill Sans MT" panose="020B0502020104020203" pitchFamily="34" charset="77"/>
                <a:ea typeface="ＭＳ Ｐゴシック" pitchFamily="34" charset="-128"/>
              </a:rPr>
              <a:t>Los 4 pasos para manejar la regresión</a:t>
            </a:r>
            <a:endParaRPr lang="es-MX" sz="2000" dirty="0">
              <a:latin typeface="Gill Sans MT" panose="020B0502020104020203" pitchFamily="34" charset="77"/>
            </a:endParaRPr>
          </a:p>
        </p:txBody>
      </p:sp>
      <p:sp>
        <p:nvSpPr>
          <p:cNvPr id="3" name="Marcador de contenido 2">
            <a:extLst>
              <a:ext uri="{FF2B5EF4-FFF2-40B4-BE49-F238E27FC236}">
                <a16:creationId xmlns:a16="http://schemas.microsoft.com/office/drawing/2014/main" id="{9A3F795D-AB15-7F4A-8A8F-BD2EC51C9B99}"/>
              </a:ext>
            </a:extLst>
          </p:cNvPr>
          <p:cNvSpPr>
            <a:spLocks noGrp="1"/>
          </p:cNvSpPr>
          <p:nvPr>
            <p:ph idx="1"/>
          </p:nvPr>
        </p:nvSpPr>
        <p:spPr/>
        <p:txBody>
          <a:bodyPr>
            <a:normAutofit/>
          </a:bodyPr>
          <a:lstStyle/>
          <a:p>
            <a:pPr>
              <a:spcAft>
                <a:spcPts val="1800"/>
              </a:spcAft>
              <a:defRPr/>
            </a:pPr>
            <a:r>
              <a:rPr lang="es-ES" sz="2000" dirty="0"/>
              <a:t>Haz tu tarea Usa el estilo 3L y entiende que esta pasando.</a:t>
            </a:r>
          </a:p>
          <a:p>
            <a:pPr>
              <a:spcAft>
                <a:spcPts val="1800"/>
              </a:spcAft>
              <a:defRPr/>
            </a:pPr>
            <a:r>
              <a:rPr lang="es-ES" sz="2000" dirty="0"/>
              <a:t>Si es necesario usa el estilo 2 y renegocia las metas o </a:t>
            </a:r>
            <a:r>
              <a:rPr lang="es-ES" sz="2000" dirty="0" err="1"/>
              <a:t>redirecciona</a:t>
            </a:r>
            <a:endParaRPr lang="es-ES" sz="2000" dirty="0"/>
          </a:p>
          <a:p>
            <a:pPr>
              <a:spcAft>
                <a:spcPts val="1800"/>
              </a:spcAft>
              <a:defRPr/>
            </a:pPr>
            <a:r>
              <a:rPr lang="es-ES" sz="2000" dirty="0"/>
              <a:t>Pasa mas tiempo observando y monitoreando el desempeño, da retroalimentación.</a:t>
            </a:r>
          </a:p>
          <a:p>
            <a:pPr>
              <a:spcAft>
                <a:spcPts val="1800"/>
              </a:spcAft>
              <a:defRPr/>
            </a:pPr>
            <a:r>
              <a:rPr lang="es-ES" sz="2000" dirty="0"/>
              <a:t>Describe las consecuencias si el bajo desempeño continua.</a:t>
            </a:r>
            <a:endParaRPr lang="es-ES" sz="2800" dirty="0"/>
          </a:p>
          <a:p>
            <a:endParaRPr lang="es-MX" dirty="0"/>
          </a:p>
        </p:txBody>
      </p:sp>
      <p:pic>
        <p:nvPicPr>
          <p:cNvPr id="4" name="Imagen 3">
            <a:extLst>
              <a:ext uri="{FF2B5EF4-FFF2-40B4-BE49-F238E27FC236}">
                <a16:creationId xmlns:a16="http://schemas.microsoft.com/office/drawing/2014/main" id="{C8845E23-4863-0A4E-93F8-5ED654BFD7CF}"/>
              </a:ext>
            </a:extLst>
          </p:cNvPr>
          <p:cNvPicPr>
            <a:picLocks noChangeAspect="1"/>
          </p:cNvPicPr>
          <p:nvPr/>
        </p:nvPicPr>
        <p:blipFill>
          <a:blip r:embed="rId2"/>
          <a:stretch>
            <a:fillRect/>
          </a:stretch>
        </p:blipFill>
        <p:spPr>
          <a:xfrm>
            <a:off x="1496180" y="4223449"/>
            <a:ext cx="6151640" cy="2261434"/>
          </a:xfrm>
          <a:prstGeom prst="rect">
            <a:avLst/>
          </a:prstGeom>
        </p:spPr>
      </p:pic>
    </p:spTree>
    <p:extLst>
      <p:ext uri="{BB962C8B-B14F-4D97-AF65-F5344CB8AC3E}">
        <p14:creationId xmlns:p14="http://schemas.microsoft.com/office/powerpoint/2010/main" val="3683982362"/>
      </p:ext>
    </p:extLst>
  </p:cSld>
  <p:clrMapOvr>
    <a:masterClrMapping/>
  </p:clrMapOvr>
  <p:transition spd="med">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DC86D90-3DFE-254B-BF03-1798F3865BE8}"/>
              </a:ext>
            </a:extLst>
          </p:cNvPr>
          <p:cNvSpPr>
            <a:spLocks noGrp="1"/>
          </p:cNvSpPr>
          <p:nvPr>
            <p:ph type="body" idx="1"/>
          </p:nvPr>
        </p:nvSpPr>
        <p:spPr>
          <a:xfrm>
            <a:off x="685800" y="1741603"/>
            <a:ext cx="7772400" cy="4572000"/>
          </a:xfrm>
        </p:spPr>
        <p:txBody>
          <a:bodyPr>
            <a:normAutofit/>
          </a:bodyPr>
          <a:lstStyle/>
          <a:p>
            <a:r>
              <a:rPr lang="es-MX" sz="1400" dirty="0">
                <a:hlinkClick r:id="rId2"/>
              </a:rPr>
              <a:t>http://www.escuelamanagement.eu/habilidades-de-liderazgo-2/concepto-de-liderazgo-segun-los-principales-autores</a:t>
            </a:r>
            <a:endParaRPr lang="es-MX" sz="1400" dirty="0"/>
          </a:p>
          <a:p>
            <a:r>
              <a:rPr lang="es-MX" sz="1400" dirty="0">
                <a:hlinkClick r:id="rId3"/>
              </a:rPr>
              <a:t>http://anniesanchezgutierrez.blogspot.com/2011/09/definicion-de-liderazgo-segun-autores.html</a:t>
            </a:r>
            <a:endParaRPr lang="es-MX" sz="1400" dirty="0"/>
          </a:p>
          <a:p>
            <a:r>
              <a:rPr lang="es-MX" sz="1400" dirty="0">
                <a:hlinkClick r:id="rId4"/>
              </a:rPr>
              <a:t>http://www.metamanagers.com/documents/Liderazgo_Situacional.pdf</a:t>
            </a:r>
            <a:endParaRPr lang="es-MX" sz="1400" dirty="0"/>
          </a:p>
          <a:p>
            <a:r>
              <a:rPr lang="es-MX" sz="1400" dirty="0">
                <a:hlinkClick r:id="rId5"/>
              </a:rPr>
              <a:t>https://www.redalyc.org/pdf/805/80515880003.pdf</a:t>
            </a:r>
            <a:endParaRPr lang="es-MX" sz="1400" dirty="0"/>
          </a:p>
          <a:p>
            <a:r>
              <a:rPr lang="es-MX" sz="1400" dirty="0"/>
              <a:t>Liderazgo Situacional: Hersey &amp; Blanchard.</a:t>
            </a:r>
          </a:p>
          <a:p>
            <a:endParaRPr lang="es-MX" sz="1400" dirty="0"/>
          </a:p>
          <a:p>
            <a:endParaRPr lang="es-MX" sz="1400" dirty="0"/>
          </a:p>
        </p:txBody>
      </p:sp>
      <p:sp>
        <p:nvSpPr>
          <p:cNvPr id="3" name="Título 2">
            <a:extLst>
              <a:ext uri="{FF2B5EF4-FFF2-40B4-BE49-F238E27FC236}">
                <a16:creationId xmlns:a16="http://schemas.microsoft.com/office/drawing/2014/main" id="{5FA46636-B611-5349-B8E2-F8DB591F23BF}"/>
              </a:ext>
            </a:extLst>
          </p:cNvPr>
          <p:cNvSpPr>
            <a:spLocks noGrp="1"/>
          </p:cNvSpPr>
          <p:nvPr>
            <p:ph type="title"/>
          </p:nvPr>
        </p:nvSpPr>
        <p:spPr/>
        <p:txBody>
          <a:bodyPr>
            <a:noAutofit/>
          </a:bodyPr>
          <a:lstStyle/>
          <a:p>
            <a:r>
              <a:rPr lang="es-MX" sz="2000" b="1" dirty="0"/>
              <a:t>BIBLIOGRAFÍA COMPLEMENTARIA</a:t>
            </a:r>
          </a:p>
        </p:txBody>
      </p:sp>
      <p:pic>
        <p:nvPicPr>
          <p:cNvPr id="5" name="Gráfico 4" descr="Libros">
            <a:extLst>
              <a:ext uri="{FF2B5EF4-FFF2-40B4-BE49-F238E27FC236}">
                <a16:creationId xmlns:a16="http://schemas.microsoft.com/office/drawing/2014/main" id="{8581BF9E-0667-BD43-918F-53F6A2889F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83285" y="4425883"/>
            <a:ext cx="1974915" cy="1974915"/>
          </a:xfrm>
          <a:prstGeom prst="rect">
            <a:avLst/>
          </a:prstGeom>
        </p:spPr>
      </p:pic>
    </p:spTree>
    <p:extLst>
      <p:ext uri="{BB962C8B-B14F-4D97-AF65-F5344CB8AC3E}">
        <p14:creationId xmlns:p14="http://schemas.microsoft.com/office/powerpoint/2010/main" val="378127081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lide Number Placeholder 3"/>
          <p:cNvSpPr txBox="1">
            <a:spLocks noGrp="1"/>
          </p:cNvSpPr>
          <p:nvPr>
            <p:ph type="sldNum" sz="quarter" idx="2"/>
          </p:nvPr>
        </p:nvSpPr>
        <p:spPr>
          <a:xfrm>
            <a:off x="8864599" y="654976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grpSp>
        <p:nvGrpSpPr>
          <p:cNvPr id="351" name="Picture 6"/>
          <p:cNvGrpSpPr/>
          <p:nvPr/>
        </p:nvGrpSpPr>
        <p:grpSpPr>
          <a:xfrm>
            <a:off x="450436" y="568664"/>
            <a:ext cx="2140364" cy="925710"/>
            <a:chOff x="0" y="0"/>
            <a:chExt cx="2140363" cy="925708"/>
          </a:xfrm>
        </p:grpSpPr>
        <p:sp>
          <p:nvSpPr>
            <p:cNvPr id="349" name="Rectángulo"/>
            <p:cNvSpPr/>
            <p:nvPr/>
          </p:nvSpPr>
          <p:spPr>
            <a:xfrm>
              <a:off x="0" y="0"/>
              <a:ext cx="2140364" cy="925709"/>
            </a:xfrm>
            <a:prstGeom prst="rect">
              <a:avLst/>
            </a:prstGeom>
            <a:solidFill>
              <a:schemeClr val="accent2"/>
            </a:solidFill>
            <a:ln w="12700" cap="flat">
              <a:noFill/>
              <a:miter lim="400000"/>
            </a:ln>
            <a:effectLst/>
          </p:spPr>
          <p:txBody>
            <a:bodyPr wrap="square" lIns="45719" tIns="45719" rIns="45719" bIns="45719" numCol="1" anchor="ctr">
              <a:noAutofit/>
            </a:bodyPr>
            <a:lstStyle/>
            <a:p>
              <a:endParaRPr/>
            </a:p>
          </p:txBody>
        </p:sp>
        <p:pic>
          <p:nvPicPr>
            <p:cNvPr id="350" name="image5.png" descr="image5.png"/>
            <p:cNvPicPr>
              <a:picLocks noChangeAspect="1"/>
            </p:cNvPicPr>
            <p:nvPr/>
          </p:nvPicPr>
          <p:blipFill>
            <a:blip r:embed="rId2"/>
            <a:stretch>
              <a:fillRect/>
            </a:stretch>
          </p:blipFill>
          <p:spPr>
            <a:xfrm>
              <a:off x="0" y="0"/>
              <a:ext cx="2140364" cy="925709"/>
            </a:xfrm>
            <a:prstGeom prst="rect">
              <a:avLst/>
            </a:prstGeom>
            <a:ln w="12700" cap="flat">
              <a:noFill/>
              <a:miter lim="400000"/>
            </a:ln>
            <a:effectLst/>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8EF250F-66B5-0040-9251-074FB12D865C}"/>
              </a:ext>
            </a:extLst>
          </p:cNvPr>
          <p:cNvSpPr>
            <a:spLocks noGrp="1"/>
          </p:cNvSpPr>
          <p:nvPr>
            <p:ph type="title"/>
          </p:nvPr>
        </p:nvSpPr>
        <p:spPr/>
        <p:txBody>
          <a:bodyPr/>
          <a:lstStyle/>
          <a:p>
            <a:endParaRPr lang="es-MX"/>
          </a:p>
        </p:txBody>
      </p:sp>
      <p:pic>
        <p:nvPicPr>
          <p:cNvPr id="4" name="Imagen 3">
            <a:extLst>
              <a:ext uri="{FF2B5EF4-FFF2-40B4-BE49-F238E27FC236}">
                <a16:creationId xmlns:a16="http://schemas.microsoft.com/office/drawing/2014/main" id="{195B83FF-985F-B944-B1B3-8D6C8CA4491F}"/>
              </a:ext>
            </a:extLst>
          </p:cNvPr>
          <p:cNvPicPr>
            <a:picLocks noChangeAspect="1"/>
          </p:cNvPicPr>
          <p:nvPr/>
        </p:nvPicPr>
        <p:blipFill rotWithShape="1">
          <a:blip r:embed="rId2"/>
          <a:srcRect b="24502"/>
          <a:stretch/>
        </p:blipFill>
        <p:spPr>
          <a:xfrm>
            <a:off x="150312" y="137786"/>
            <a:ext cx="8843376" cy="6576165"/>
          </a:xfrm>
          <a:prstGeom prst="rect">
            <a:avLst/>
          </a:prstGeom>
        </p:spPr>
      </p:pic>
    </p:spTree>
    <p:extLst>
      <p:ext uri="{BB962C8B-B14F-4D97-AF65-F5344CB8AC3E}">
        <p14:creationId xmlns:p14="http://schemas.microsoft.com/office/powerpoint/2010/main" val="13619780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8366EC8-09D9-B346-99A6-42D5C9C0D6B0}"/>
              </a:ext>
            </a:extLst>
          </p:cNvPr>
          <p:cNvSpPr>
            <a:spLocks noGrp="1"/>
          </p:cNvSpPr>
          <p:nvPr>
            <p:ph type="body" idx="1"/>
          </p:nvPr>
        </p:nvSpPr>
        <p:spPr>
          <a:xfrm>
            <a:off x="685799" y="1229240"/>
            <a:ext cx="7452986" cy="557066"/>
          </a:xfrm>
        </p:spPr>
        <p:txBody>
          <a:bodyPr>
            <a:normAutofit/>
          </a:bodyPr>
          <a:lstStyle/>
          <a:p>
            <a:pPr marL="0" indent="0" algn="just">
              <a:buNone/>
            </a:pPr>
            <a:r>
              <a:rPr lang="es-MX" sz="1600" dirty="0"/>
              <a:t>Algunos de los principales autores definen así el liderazgo:</a:t>
            </a:r>
          </a:p>
          <a:p>
            <a:pPr marL="0" indent="0" algn="just">
              <a:buNone/>
            </a:pPr>
            <a:endParaRPr lang="es-MX" sz="1600" dirty="0"/>
          </a:p>
          <a:p>
            <a:pPr algn="just"/>
            <a:endParaRPr lang="es-MX" sz="1600" b="1" dirty="0"/>
          </a:p>
          <a:p>
            <a:pPr algn="just"/>
            <a:endParaRPr lang="es-MX" sz="1600" dirty="0"/>
          </a:p>
          <a:p>
            <a:pPr algn="just"/>
            <a:endParaRPr lang="es-MX" sz="1600" b="1" dirty="0"/>
          </a:p>
          <a:p>
            <a:pPr algn="just"/>
            <a:endParaRPr lang="es-MX" sz="1600" dirty="0"/>
          </a:p>
          <a:p>
            <a:pPr algn="just"/>
            <a:endParaRPr lang="es-MX" sz="1600" dirty="0"/>
          </a:p>
        </p:txBody>
      </p:sp>
      <p:sp>
        <p:nvSpPr>
          <p:cNvPr id="3" name="Título 2">
            <a:extLst>
              <a:ext uri="{FF2B5EF4-FFF2-40B4-BE49-F238E27FC236}">
                <a16:creationId xmlns:a16="http://schemas.microsoft.com/office/drawing/2014/main" id="{D3854630-8A42-1F47-8E9F-3D079E2D6BB9}"/>
              </a:ext>
            </a:extLst>
          </p:cNvPr>
          <p:cNvSpPr>
            <a:spLocks noGrp="1"/>
          </p:cNvSpPr>
          <p:nvPr>
            <p:ph type="title"/>
          </p:nvPr>
        </p:nvSpPr>
        <p:spPr>
          <a:xfrm>
            <a:off x="685799" y="490393"/>
            <a:ext cx="7772401" cy="519702"/>
          </a:xfrm>
        </p:spPr>
        <p:txBody>
          <a:bodyPr>
            <a:noAutofit/>
          </a:bodyPr>
          <a:lstStyle/>
          <a:p>
            <a:r>
              <a:rPr lang="es-MX" sz="2000" b="1" dirty="0"/>
              <a:t>I. CONCEPTO LIDERAZGO</a:t>
            </a:r>
          </a:p>
        </p:txBody>
      </p:sp>
      <p:sp>
        <p:nvSpPr>
          <p:cNvPr id="9" name="Rectángulo 8">
            <a:extLst>
              <a:ext uri="{FF2B5EF4-FFF2-40B4-BE49-F238E27FC236}">
                <a16:creationId xmlns:a16="http://schemas.microsoft.com/office/drawing/2014/main" id="{55B5F078-F611-3542-BBDD-1505576B847B}"/>
              </a:ext>
            </a:extLst>
          </p:cNvPr>
          <p:cNvSpPr/>
          <p:nvPr/>
        </p:nvSpPr>
        <p:spPr>
          <a:xfrm>
            <a:off x="685799" y="3089932"/>
            <a:ext cx="4641575" cy="584775"/>
          </a:xfrm>
          <a:prstGeom prst="rect">
            <a:avLst/>
          </a:prstGeom>
          <a:solidFill>
            <a:srgbClr val="C00000"/>
          </a:solidFill>
        </p:spPr>
        <p:txBody>
          <a:bodyPr wrap="square">
            <a:spAutoFit/>
          </a:bodyPr>
          <a:lstStyle/>
          <a:p>
            <a:pPr algn="just"/>
            <a:r>
              <a:rPr lang="es-MX" sz="1600" dirty="0">
                <a:solidFill>
                  <a:srgbClr val="FFFFFF"/>
                </a:solidFill>
              </a:rPr>
              <a:t>“Generación de un cambio efectivo en el rendimiento del grupo.” </a:t>
            </a:r>
            <a:r>
              <a:rPr lang="es-MX" sz="1600" b="1" dirty="0">
                <a:solidFill>
                  <a:srgbClr val="FFFFFF"/>
                </a:solidFill>
              </a:rPr>
              <a:t>Raymond B. Cattel</a:t>
            </a:r>
          </a:p>
        </p:txBody>
      </p:sp>
      <p:sp>
        <p:nvSpPr>
          <p:cNvPr id="10" name="Rectángulo 9">
            <a:extLst>
              <a:ext uri="{FF2B5EF4-FFF2-40B4-BE49-F238E27FC236}">
                <a16:creationId xmlns:a16="http://schemas.microsoft.com/office/drawing/2014/main" id="{C05626BE-1F04-1E4E-A538-C3E59C9C5D4B}"/>
              </a:ext>
            </a:extLst>
          </p:cNvPr>
          <p:cNvSpPr/>
          <p:nvPr/>
        </p:nvSpPr>
        <p:spPr>
          <a:xfrm>
            <a:off x="685799" y="1795319"/>
            <a:ext cx="4641575" cy="830997"/>
          </a:xfrm>
          <a:prstGeom prst="rect">
            <a:avLst/>
          </a:prstGeom>
          <a:solidFill>
            <a:schemeClr val="accent1"/>
          </a:solidFill>
        </p:spPr>
        <p:txBody>
          <a:bodyPr wrap="square">
            <a:spAutoFit/>
          </a:bodyPr>
          <a:lstStyle/>
          <a:p>
            <a:pPr algn="just"/>
            <a:r>
              <a:rPr lang="es-MX" sz="1600" dirty="0">
                <a:solidFill>
                  <a:srgbClr val="FFFFFF"/>
                </a:solidFill>
              </a:rPr>
              <a:t>“La habilidad de convencer a otros para que busquen con entusiasmo el logro de objetivos definidos.” </a:t>
            </a:r>
            <a:r>
              <a:rPr lang="es-MX" sz="1600" b="1" dirty="0">
                <a:solidFill>
                  <a:srgbClr val="FFFFFF"/>
                </a:solidFill>
              </a:rPr>
              <a:t> Keith Davis</a:t>
            </a:r>
          </a:p>
        </p:txBody>
      </p:sp>
      <p:sp>
        <p:nvSpPr>
          <p:cNvPr id="11" name="Rectángulo 10">
            <a:extLst>
              <a:ext uri="{FF2B5EF4-FFF2-40B4-BE49-F238E27FC236}">
                <a16:creationId xmlns:a16="http://schemas.microsoft.com/office/drawing/2014/main" id="{73715FA8-4BE7-9C44-A03E-53AC9A946364}"/>
              </a:ext>
            </a:extLst>
          </p:cNvPr>
          <p:cNvSpPr/>
          <p:nvPr/>
        </p:nvSpPr>
        <p:spPr>
          <a:xfrm>
            <a:off x="693932" y="5158439"/>
            <a:ext cx="7607410" cy="584775"/>
          </a:xfrm>
          <a:prstGeom prst="rect">
            <a:avLst/>
          </a:prstGeom>
          <a:solidFill>
            <a:schemeClr val="bg1"/>
          </a:solidFill>
        </p:spPr>
        <p:txBody>
          <a:bodyPr wrap="square">
            <a:spAutoFit/>
          </a:bodyPr>
          <a:lstStyle/>
          <a:p>
            <a:pPr algn="just"/>
            <a:r>
              <a:rPr lang="es-MX" sz="1600" dirty="0">
                <a:solidFill>
                  <a:srgbClr val="FFFFFF"/>
                </a:solidFill>
              </a:rPr>
              <a:t>“El líder genuino se reconoce porque de alguna manera su gente demuestra consecuentemente tener un  rendimiento superior.” </a:t>
            </a:r>
            <a:r>
              <a:rPr lang="es-MX" sz="1600" b="1" dirty="0">
                <a:solidFill>
                  <a:srgbClr val="FFFFFF"/>
                </a:solidFill>
              </a:rPr>
              <a:t>John C. Maxwell</a:t>
            </a:r>
          </a:p>
        </p:txBody>
      </p:sp>
      <p:sp>
        <p:nvSpPr>
          <p:cNvPr id="12" name="Rectángulo 11">
            <a:extLst>
              <a:ext uri="{FF2B5EF4-FFF2-40B4-BE49-F238E27FC236}">
                <a16:creationId xmlns:a16="http://schemas.microsoft.com/office/drawing/2014/main" id="{E4FA935D-046A-D149-AE5D-9B8AD1D8636E}"/>
              </a:ext>
            </a:extLst>
          </p:cNvPr>
          <p:cNvSpPr/>
          <p:nvPr/>
        </p:nvSpPr>
        <p:spPr>
          <a:xfrm>
            <a:off x="685799" y="4124923"/>
            <a:ext cx="7607410" cy="584775"/>
          </a:xfrm>
          <a:prstGeom prst="rect">
            <a:avLst/>
          </a:prstGeom>
          <a:solidFill>
            <a:schemeClr val="accent1"/>
          </a:solidFill>
        </p:spPr>
        <p:txBody>
          <a:bodyPr wrap="square">
            <a:spAutoFit/>
          </a:bodyPr>
          <a:lstStyle/>
          <a:p>
            <a:pPr algn="just"/>
            <a:r>
              <a:rPr lang="es-MX" sz="1600" dirty="0">
                <a:solidFill>
                  <a:srgbClr val="FFFFFF"/>
                </a:solidFill>
              </a:rPr>
              <a:t>”No es más que la actividad o proceso de influenciar a la gente para que se empeñe voluntariamente en el logro de los objetivos del grupo.” </a:t>
            </a:r>
            <a:r>
              <a:rPr lang="es-MX" sz="1600" b="1" dirty="0">
                <a:solidFill>
                  <a:srgbClr val="FFFFFF"/>
                </a:solidFill>
              </a:rPr>
              <a:t>John Kotter</a:t>
            </a:r>
          </a:p>
        </p:txBody>
      </p:sp>
      <p:pic>
        <p:nvPicPr>
          <p:cNvPr id="13" name="Imagen 12">
            <a:extLst>
              <a:ext uri="{FF2B5EF4-FFF2-40B4-BE49-F238E27FC236}">
                <a16:creationId xmlns:a16="http://schemas.microsoft.com/office/drawing/2014/main" id="{5FAC9139-ED1B-BC49-90CF-8EAF0BB29A9B}"/>
              </a:ext>
            </a:extLst>
          </p:cNvPr>
          <p:cNvPicPr>
            <a:picLocks noChangeAspect="1"/>
          </p:cNvPicPr>
          <p:nvPr/>
        </p:nvPicPr>
        <p:blipFill>
          <a:blip r:embed="rId2"/>
          <a:stretch>
            <a:fillRect/>
          </a:stretch>
        </p:blipFill>
        <p:spPr>
          <a:xfrm>
            <a:off x="5588144" y="1795318"/>
            <a:ext cx="2705065" cy="1910103"/>
          </a:xfrm>
          <a:prstGeom prst="rect">
            <a:avLst/>
          </a:prstGeom>
        </p:spPr>
      </p:pic>
    </p:spTree>
    <p:extLst>
      <p:ext uri="{BB962C8B-B14F-4D97-AF65-F5344CB8AC3E}">
        <p14:creationId xmlns:p14="http://schemas.microsoft.com/office/powerpoint/2010/main" val="26678159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4F5CDDC-7F0A-F942-8130-BD7B01C97A27}"/>
              </a:ext>
            </a:extLst>
          </p:cNvPr>
          <p:cNvSpPr>
            <a:spLocks noGrp="1"/>
          </p:cNvSpPr>
          <p:nvPr>
            <p:ph type="title"/>
          </p:nvPr>
        </p:nvSpPr>
        <p:spPr>
          <a:xfrm>
            <a:off x="685799" y="578734"/>
            <a:ext cx="7772401" cy="584524"/>
          </a:xfrm>
        </p:spPr>
        <p:txBody>
          <a:bodyPr>
            <a:noAutofit/>
          </a:bodyPr>
          <a:lstStyle/>
          <a:p>
            <a:r>
              <a:rPr lang="es-MX" sz="1800" b="1" dirty="0"/>
              <a:t>2. TIPOS DE LÍDERES</a:t>
            </a:r>
          </a:p>
        </p:txBody>
      </p:sp>
      <p:pic>
        <p:nvPicPr>
          <p:cNvPr id="9" name="Imagen 8">
            <a:extLst>
              <a:ext uri="{FF2B5EF4-FFF2-40B4-BE49-F238E27FC236}">
                <a16:creationId xmlns:a16="http://schemas.microsoft.com/office/drawing/2014/main" id="{934FD7EE-142A-3D42-A917-68665CA64F6D}"/>
              </a:ext>
            </a:extLst>
          </p:cNvPr>
          <p:cNvPicPr>
            <a:picLocks noChangeAspect="1"/>
          </p:cNvPicPr>
          <p:nvPr/>
        </p:nvPicPr>
        <p:blipFill>
          <a:blip r:embed="rId2"/>
          <a:stretch>
            <a:fillRect/>
          </a:stretch>
        </p:blipFill>
        <p:spPr>
          <a:xfrm>
            <a:off x="108691" y="1221377"/>
            <a:ext cx="8930609" cy="5564777"/>
          </a:xfrm>
          <a:prstGeom prst="rect">
            <a:avLst/>
          </a:prstGeom>
        </p:spPr>
      </p:pic>
    </p:spTree>
    <p:extLst>
      <p:ext uri="{BB962C8B-B14F-4D97-AF65-F5344CB8AC3E}">
        <p14:creationId xmlns:p14="http://schemas.microsoft.com/office/powerpoint/2010/main" val="43886627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4F5CDDC-7F0A-F942-8130-BD7B01C97A27}"/>
              </a:ext>
            </a:extLst>
          </p:cNvPr>
          <p:cNvSpPr>
            <a:spLocks noGrp="1"/>
          </p:cNvSpPr>
          <p:nvPr>
            <p:ph type="title"/>
          </p:nvPr>
        </p:nvSpPr>
        <p:spPr>
          <a:xfrm>
            <a:off x="685799" y="578734"/>
            <a:ext cx="7772401" cy="584524"/>
          </a:xfrm>
        </p:spPr>
        <p:txBody>
          <a:bodyPr>
            <a:noAutofit/>
          </a:bodyPr>
          <a:lstStyle/>
          <a:p>
            <a:r>
              <a:rPr lang="es-MX" sz="1800" b="1" dirty="0"/>
              <a:t>3. LIDERAZGO SITUACIONAL DE HERSEY &amp; BLANCHARD</a:t>
            </a:r>
          </a:p>
        </p:txBody>
      </p:sp>
      <p:sp>
        <p:nvSpPr>
          <p:cNvPr id="5" name="Marcador de texto 4">
            <a:extLst>
              <a:ext uri="{FF2B5EF4-FFF2-40B4-BE49-F238E27FC236}">
                <a16:creationId xmlns:a16="http://schemas.microsoft.com/office/drawing/2014/main" id="{DEF3CED3-0AC2-7A4B-9C5D-684A7E889AD5}"/>
              </a:ext>
            </a:extLst>
          </p:cNvPr>
          <p:cNvSpPr>
            <a:spLocks noGrp="1"/>
          </p:cNvSpPr>
          <p:nvPr>
            <p:ph type="body" idx="1"/>
          </p:nvPr>
        </p:nvSpPr>
        <p:spPr>
          <a:xfrm>
            <a:off x="685800" y="1335819"/>
            <a:ext cx="7772400" cy="4836381"/>
          </a:xfrm>
        </p:spPr>
        <p:txBody>
          <a:bodyPr>
            <a:normAutofit/>
          </a:bodyPr>
          <a:lstStyle/>
          <a:p>
            <a:pPr marL="0" indent="0">
              <a:buNone/>
            </a:pPr>
            <a:r>
              <a:rPr lang="es-MX" sz="1600" dirty="0"/>
              <a:t>El liderazgo situacional está basado en una interacción entre: </a:t>
            </a:r>
          </a:p>
          <a:p>
            <a:pPr lvl="1"/>
            <a:r>
              <a:rPr lang="es-MX" sz="1600" dirty="0"/>
              <a:t>La cantidad de dirección que un líder proporciona.</a:t>
            </a:r>
          </a:p>
          <a:p>
            <a:pPr lvl="1"/>
            <a:r>
              <a:rPr lang="es-MX" sz="1600" dirty="0"/>
              <a:t>La cantidad de apoyo emocional que el líder otorga al seguidor. </a:t>
            </a:r>
          </a:p>
          <a:p>
            <a:pPr lvl="1"/>
            <a:r>
              <a:rPr lang="es-MX" sz="1600" dirty="0"/>
              <a:t>El nivel de disposición que los seguidores exhiben ante una tarea función u objetivo.</a:t>
            </a:r>
          </a:p>
          <a:p>
            <a:endParaRPr lang="es-MX" sz="600" dirty="0"/>
          </a:p>
          <a:p>
            <a:pPr marL="0" indent="0">
              <a:buNone/>
            </a:pPr>
            <a:r>
              <a:rPr lang="es-MX" sz="1600" dirty="0"/>
              <a:t>Es decir, el líder deberá adoptar diferentes estios de liderazgo dependiendo de la situación de su equipo, potenciando así las capacidades de su gente y logrando mejores resutados.</a:t>
            </a:r>
          </a:p>
        </p:txBody>
      </p:sp>
      <p:pic>
        <p:nvPicPr>
          <p:cNvPr id="6" name="Imagen 5">
            <a:extLst>
              <a:ext uri="{FF2B5EF4-FFF2-40B4-BE49-F238E27FC236}">
                <a16:creationId xmlns:a16="http://schemas.microsoft.com/office/drawing/2014/main" id="{6964B7FE-41D1-3F4A-B308-9625F2EE27F7}"/>
              </a:ext>
            </a:extLst>
          </p:cNvPr>
          <p:cNvPicPr>
            <a:picLocks noChangeAspect="1"/>
          </p:cNvPicPr>
          <p:nvPr/>
        </p:nvPicPr>
        <p:blipFill>
          <a:blip r:embed="rId2"/>
          <a:stretch>
            <a:fillRect/>
          </a:stretch>
        </p:blipFill>
        <p:spPr>
          <a:xfrm>
            <a:off x="1057522" y="3429000"/>
            <a:ext cx="6989197" cy="3028950"/>
          </a:xfrm>
          <a:prstGeom prst="rect">
            <a:avLst/>
          </a:prstGeom>
        </p:spPr>
      </p:pic>
    </p:spTree>
    <p:extLst>
      <p:ext uri="{BB962C8B-B14F-4D97-AF65-F5344CB8AC3E}">
        <p14:creationId xmlns:p14="http://schemas.microsoft.com/office/powerpoint/2010/main" val="85378717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46680F0-69B6-EC44-A39F-83006DDEF62C}"/>
              </a:ext>
            </a:extLst>
          </p:cNvPr>
          <p:cNvSpPr>
            <a:spLocks noGrp="1"/>
          </p:cNvSpPr>
          <p:nvPr>
            <p:ph type="body" idx="1"/>
          </p:nvPr>
        </p:nvSpPr>
        <p:spPr>
          <a:xfrm>
            <a:off x="2480441" y="1653871"/>
            <a:ext cx="5884331" cy="4677355"/>
          </a:xfrm>
        </p:spPr>
        <p:txBody>
          <a:bodyPr>
            <a:normAutofit fontScale="92500" lnSpcReduction="20000"/>
          </a:bodyPr>
          <a:lstStyle/>
          <a:p>
            <a:pPr marL="0" indent="0">
              <a:buNone/>
            </a:pPr>
            <a:r>
              <a:rPr lang="es-MX" sz="1600" b="1" dirty="0">
                <a:solidFill>
                  <a:schemeClr val="accent1"/>
                </a:solidFill>
              </a:rPr>
              <a:t>1. Capacidad de diagnóstico</a:t>
            </a:r>
          </a:p>
          <a:p>
            <a:r>
              <a:rPr lang="es-MX" sz="1600" dirty="0"/>
              <a:t>Identificar las características y las necesidades de los 4 niveles de desarrollo.</a:t>
            </a:r>
          </a:p>
          <a:p>
            <a:r>
              <a:rPr lang="es-MX" sz="1600" dirty="0"/>
              <a:t>Conocer el nivel de desarrollo en que se encuentra cada miembro de su equipo</a:t>
            </a:r>
          </a:p>
          <a:p>
            <a:r>
              <a:rPr lang="es-MX" sz="1600" dirty="0"/>
              <a:t>Determinar las necesidades de dirección y apoyo. </a:t>
            </a:r>
          </a:p>
          <a:p>
            <a:endParaRPr lang="es-MX" sz="1600" dirty="0"/>
          </a:p>
          <a:p>
            <a:pPr marL="0" indent="0">
              <a:buNone/>
            </a:pPr>
            <a:r>
              <a:rPr lang="es-MX" sz="1600" b="1" dirty="0">
                <a:solidFill>
                  <a:schemeClr val="accent1"/>
                </a:solidFill>
              </a:rPr>
              <a:t>2. Flexibilidad</a:t>
            </a:r>
          </a:p>
          <a:p>
            <a:r>
              <a:rPr lang="es-MX" sz="1600" dirty="0"/>
              <a:t>Utilizar los 4 estilos de liderazgo.</a:t>
            </a:r>
          </a:p>
          <a:p>
            <a:r>
              <a:rPr lang="es-MX" sz="1600" dirty="0"/>
              <a:t>Ajustar el estilo de liderazgo cuando las competencias y el compromiso crecen o decrecen.</a:t>
            </a:r>
          </a:p>
          <a:p>
            <a:r>
              <a:rPr lang="es-MX" sz="1600" dirty="0"/>
              <a:t>Saber aplicar distintos estios en una misma persona dependiendo de la tarea o circunstancia.</a:t>
            </a:r>
          </a:p>
          <a:p>
            <a:endParaRPr lang="es-MX" sz="1600" dirty="0"/>
          </a:p>
          <a:p>
            <a:pPr marL="0" indent="0">
              <a:buNone/>
            </a:pPr>
            <a:r>
              <a:rPr lang="es-MX" sz="1600" b="1" dirty="0">
                <a:solidFill>
                  <a:schemeClr val="accent1"/>
                </a:solidFill>
              </a:rPr>
              <a:t>3. Asociación para el desempeño  </a:t>
            </a:r>
          </a:p>
          <a:p>
            <a:r>
              <a:rPr lang="es-MX" sz="1600" dirty="0"/>
              <a:t>Enseñar el lenguaje de liderazgo situacional.</a:t>
            </a:r>
          </a:p>
          <a:p>
            <a:r>
              <a:rPr lang="es-MX" sz="1600" dirty="0"/>
              <a:t>En común acuerdo define con colaboradores/as su nivel de desarrollo y el estilo de liderazgo que aplicarás con ellos.</a:t>
            </a:r>
          </a:p>
          <a:p>
            <a:r>
              <a:rPr lang="es-MX" sz="1600" dirty="0"/>
              <a:t>Lleguen a acuerdos y revisen periódicamente (reuniones uno a uno)</a:t>
            </a:r>
          </a:p>
          <a:p>
            <a:endParaRPr lang="es-MX" sz="1600" dirty="0"/>
          </a:p>
          <a:p>
            <a:endParaRPr lang="es-MX" sz="1600" dirty="0"/>
          </a:p>
        </p:txBody>
      </p:sp>
      <p:sp>
        <p:nvSpPr>
          <p:cNvPr id="3" name="Título 2">
            <a:extLst>
              <a:ext uri="{FF2B5EF4-FFF2-40B4-BE49-F238E27FC236}">
                <a16:creationId xmlns:a16="http://schemas.microsoft.com/office/drawing/2014/main" id="{ECCE8F29-5EE0-D944-8EDD-F012E541931B}"/>
              </a:ext>
            </a:extLst>
          </p:cNvPr>
          <p:cNvSpPr>
            <a:spLocks noGrp="1"/>
          </p:cNvSpPr>
          <p:nvPr>
            <p:ph type="title"/>
          </p:nvPr>
        </p:nvSpPr>
        <p:spPr/>
        <p:txBody>
          <a:bodyPr>
            <a:noAutofit/>
          </a:bodyPr>
          <a:lstStyle/>
          <a:p>
            <a:r>
              <a:rPr lang="es-MX" sz="2000" b="1" dirty="0"/>
              <a:t>COMPETENCIAS DE UN LIDER SITUACIONAL</a:t>
            </a:r>
          </a:p>
        </p:txBody>
      </p:sp>
      <p:pic>
        <p:nvPicPr>
          <p:cNvPr id="5" name="Gráfico 4" descr="Lupa">
            <a:extLst>
              <a:ext uri="{FF2B5EF4-FFF2-40B4-BE49-F238E27FC236}">
                <a16:creationId xmlns:a16="http://schemas.microsoft.com/office/drawing/2014/main" id="{98651486-8E65-524C-B81B-B90012CAD3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597" y="1779104"/>
            <a:ext cx="914400" cy="914400"/>
          </a:xfrm>
          <a:prstGeom prst="rect">
            <a:avLst/>
          </a:prstGeom>
        </p:spPr>
      </p:pic>
      <p:pic>
        <p:nvPicPr>
          <p:cNvPr id="7" name="Gráfico 6" descr="Apretón de manos">
            <a:extLst>
              <a:ext uri="{FF2B5EF4-FFF2-40B4-BE49-F238E27FC236}">
                <a16:creationId xmlns:a16="http://schemas.microsoft.com/office/drawing/2014/main" id="{CFE20F32-1F9E-584B-8411-4D3C7A19BB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5597" y="4721090"/>
            <a:ext cx="914400" cy="914400"/>
          </a:xfrm>
          <a:prstGeom prst="rect">
            <a:avLst/>
          </a:prstGeom>
        </p:spPr>
      </p:pic>
      <p:pic>
        <p:nvPicPr>
          <p:cNvPr id="9" name="Gráfico 8" descr="Conexiones">
            <a:extLst>
              <a:ext uri="{FF2B5EF4-FFF2-40B4-BE49-F238E27FC236}">
                <a16:creationId xmlns:a16="http://schemas.microsoft.com/office/drawing/2014/main" id="{6740B509-9A73-504D-B26F-59EB5151AE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5597" y="3250097"/>
            <a:ext cx="914400" cy="914400"/>
          </a:xfrm>
          <a:prstGeom prst="rect">
            <a:avLst/>
          </a:prstGeom>
        </p:spPr>
      </p:pic>
    </p:spTree>
    <p:extLst>
      <p:ext uri="{BB962C8B-B14F-4D97-AF65-F5344CB8AC3E}">
        <p14:creationId xmlns:p14="http://schemas.microsoft.com/office/powerpoint/2010/main" val="169741716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413C5D1-EA24-9D42-92CD-FE907E5A3BEA}"/>
              </a:ext>
            </a:extLst>
          </p:cNvPr>
          <p:cNvSpPr>
            <a:spLocks noGrp="1"/>
          </p:cNvSpPr>
          <p:nvPr>
            <p:ph type="body" idx="1"/>
          </p:nvPr>
        </p:nvSpPr>
        <p:spPr>
          <a:xfrm>
            <a:off x="685799" y="1600200"/>
            <a:ext cx="7877755" cy="4572000"/>
          </a:xfrm>
        </p:spPr>
        <p:txBody>
          <a:bodyPr/>
          <a:lstStyle/>
          <a:p>
            <a:pPr marL="0" indent="0">
              <a:buNone/>
            </a:pPr>
            <a:endParaRPr lang="es-MX" sz="1400" b="1" dirty="0">
              <a:solidFill>
                <a:schemeClr val="accent1"/>
              </a:solidFill>
            </a:endParaRPr>
          </a:p>
          <a:p>
            <a:pPr marL="0" indent="0">
              <a:buNone/>
            </a:pPr>
            <a:r>
              <a:rPr lang="es-MX" sz="1600" dirty="0"/>
              <a:t>Depende de dos factores: </a:t>
            </a:r>
          </a:p>
          <a:p>
            <a:pPr lvl="1"/>
            <a:r>
              <a:rPr lang="es-MX" sz="1600" dirty="0">
                <a:solidFill>
                  <a:schemeClr val="accent1"/>
                </a:solidFill>
              </a:rPr>
              <a:t>Competencias</a:t>
            </a:r>
            <a:r>
              <a:rPr lang="es-MX" sz="1600" dirty="0"/>
              <a:t>: conocimientos o habilidades demostradas con respecto objetivos o tareas.</a:t>
            </a:r>
          </a:p>
          <a:p>
            <a:pPr lvl="1"/>
            <a:r>
              <a:rPr lang="es-MX" sz="1600" dirty="0">
                <a:solidFill>
                  <a:schemeClr val="accent1"/>
                </a:solidFill>
              </a:rPr>
              <a:t>Compromiso: </a:t>
            </a:r>
            <a:r>
              <a:rPr lang="es-MX" sz="1600" dirty="0"/>
              <a:t>motivación demostrada, confianza.</a:t>
            </a:r>
          </a:p>
          <a:p>
            <a:endParaRPr lang="es-MX" dirty="0"/>
          </a:p>
        </p:txBody>
      </p:sp>
      <p:sp>
        <p:nvSpPr>
          <p:cNvPr id="3" name="Título 2">
            <a:extLst>
              <a:ext uri="{FF2B5EF4-FFF2-40B4-BE49-F238E27FC236}">
                <a16:creationId xmlns:a16="http://schemas.microsoft.com/office/drawing/2014/main" id="{68FB92D2-78FE-A544-984C-86DF1C1772F0}"/>
              </a:ext>
            </a:extLst>
          </p:cNvPr>
          <p:cNvSpPr>
            <a:spLocks noGrp="1"/>
          </p:cNvSpPr>
          <p:nvPr>
            <p:ph type="title"/>
          </p:nvPr>
        </p:nvSpPr>
        <p:spPr/>
        <p:txBody>
          <a:bodyPr>
            <a:noAutofit/>
          </a:bodyPr>
          <a:lstStyle/>
          <a:p>
            <a:r>
              <a:rPr lang="es-MX" sz="2000" b="1" dirty="0"/>
              <a:t>NIVEL DE DESARROLLO</a:t>
            </a:r>
          </a:p>
        </p:txBody>
      </p:sp>
      <p:pic>
        <p:nvPicPr>
          <p:cNvPr id="4" name="Picture 106">
            <a:extLst>
              <a:ext uri="{FF2B5EF4-FFF2-40B4-BE49-F238E27FC236}">
                <a16:creationId xmlns:a16="http://schemas.microsoft.com/office/drawing/2014/main" id="{82317DF2-D169-7540-931F-0FAFE7798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152" y="3156667"/>
            <a:ext cx="7772402" cy="2235767"/>
          </a:xfrm>
          <a:prstGeom prst="rect">
            <a:avLst/>
          </a:prstGeom>
          <a:solidFill>
            <a:srgbClr val="FFFFFF"/>
          </a:solidFill>
          <a:ln>
            <a:noFill/>
          </a:ln>
          <a:effectLst/>
        </p:spPr>
      </p:pic>
    </p:spTree>
    <p:extLst>
      <p:ext uri="{BB962C8B-B14F-4D97-AF65-F5344CB8AC3E}">
        <p14:creationId xmlns:p14="http://schemas.microsoft.com/office/powerpoint/2010/main" val="256841265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BAA636E-F6B9-2A48-9F20-6E94DD477585}"/>
              </a:ext>
            </a:extLst>
          </p:cNvPr>
          <p:cNvSpPr>
            <a:spLocks noGrp="1"/>
          </p:cNvSpPr>
          <p:nvPr>
            <p:ph type="body" idx="1"/>
          </p:nvPr>
        </p:nvSpPr>
        <p:spPr>
          <a:xfrm>
            <a:off x="421492" y="1421773"/>
            <a:ext cx="4206069" cy="4572000"/>
          </a:xfrm>
        </p:spPr>
        <p:txBody>
          <a:bodyPr>
            <a:normAutofit fontScale="92500" lnSpcReduction="10000"/>
          </a:bodyPr>
          <a:lstStyle/>
          <a:p>
            <a:pPr marL="0" indent="0">
              <a:buNone/>
            </a:pPr>
            <a:r>
              <a:rPr lang="es-MX" sz="1700" b="1" dirty="0">
                <a:solidFill>
                  <a:schemeClr val="accent1"/>
                </a:solidFill>
              </a:rPr>
              <a:t>NECESIDADES</a:t>
            </a:r>
          </a:p>
          <a:p>
            <a:pPr marL="0" indent="0">
              <a:buNone/>
            </a:pPr>
            <a:endParaRPr lang="es-MX" sz="1100" dirty="0">
              <a:solidFill>
                <a:schemeClr val="accent1"/>
              </a:solidFill>
            </a:endParaRPr>
          </a:p>
          <a:p>
            <a:r>
              <a:rPr lang="es-MX" sz="1600" dirty="0"/>
              <a:t>Goles y roles claros</a:t>
            </a:r>
          </a:p>
          <a:p>
            <a:r>
              <a:rPr lang="es-MX" sz="1600" dirty="0"/>
              <a:t>Estándares de lo que es un buen trabajo</a:t>
            </a:r>
          </a:p>
          <a:p>
            <a:r>
              <a:rPr lang="es-MX" sz="1600" dirty="0"/>
              <a:t>Horarios y fechas limites</a:t>
            </a:r>
          </a:p>
          <a:p>
            <a:r>
              <a:rPr lang="es-MX" sz="1600" dirty="0"/>
              <a:t>Prioridades, límites y barreras</a:t>
            </a:r>
          </a:p>
          <a:p>
            <a:r>
              <a:rPr lang="es-MX" sz="1600" dirty="0"/>
              <a:t>Retroalimentación frecuente</a:t>
            </a:r>
          </a:p>
          <a:p>
            <a:r>
              <a:rPr lang="es-MX" sz="1600" dirty="0"/>
              <a:t>Información sobre la medición del desempeño</a:t>
            </a:r>
          </a:p>
          <a:p>
            <a:r>
              <a:rPr lang="es-MX" sz="1600" dirty="0"/>
              <a:t>Planes de Acción- Direcciones claras</a:t>
            </a:r>
          </a:p>
          <a:p>
            <a:r>
              <a:rPr lang="es-MX" sz="1600" dirty="0"/>
              <a:t>Información sobre el objetivo y la tarea </a:t>
            </a:r>
          </a:p>
          <a:p>
            <a:r>
              <a:rPr lang="es-MX" sz="1600" dirty="0"/>
              <a:t>Las reglas no escritas de cómo funcionan todo</a:t>
            </a:r>
          </a:p>
          <a:p>
            <a:r>
              <a:rPr lang="es-MX" sz="1600" dirty="0"/>
              <a:t>El paso a paso para aprender habilidades nuevas</a:t>
            </a:r>
          </a:p>
          <a:p>
            <a:r>
              <a:rPr lang="es-MX" sz="1600" dirty="0"/>
              <a:t>Enseñanzas con ejemplo</a:t>
            </a:r>
          </a:p>
          <a:p>
            <a:r>
              <a:rPr lang="es-MX" sz="1600" dirty="0"/>
              <a:t>Oportunidades para practicar</a:t>
            </a:r>
          </a:p>
          <a:p>
            <a:r>
              <a:rPr lang="es-MX" sz="1600" dirty="0"/>
              <a:t>Ejemplos claros de como otros logran metas</a:t>
            </a:r>
          </a:p>
          <a:p>
            <a:r>
              <a:rPr lang="es-MX" sz="1600" dirty="0"/>
              <a:t>Soluciones a los problemas</a:t>
            </a:r>
          </a:p>
          <a:p>
            <a:r>
              <a:rPr lang="es-MX" sz="1600" dirty="0"/>
              <a:t>Reconocimiento al entusiasmo y a las habilidades </a:t>
            </a:r>
          </a:p>
          <a:p>
            <a:endParaRPr lang="es-MX" sz="1600" dirty="0"/>
          </a:p>
          <a:p>
            <a:endParaRPr lang="es-MX" sz="1600" dirty="0"/>
          </a:p>
        </p:txBody>
      </p:sp>
      <p:sp>
        <p:nvSpPr>
          <p:cNvPr id="3" name="Título 2">
            <a:extLst>
              <a:ext uri="{FF2B5EF4-FFF2-40B4-BE49-F238E27FC236}">
                <a16:creationId xmlns:a16="http://schemas.microsoft.com/office/drawing/2014/main" id="{12488230-949B-4140-9C0F-54A2C9B198F5}"/>
              </a:ext>
            </a:extLst>
          </p:cNvPr>
          <p:cNvSpPr>
            <a:spLocks noGrp="1"/>
          </p:cNvSpPr>
          <p:nvPr>
            <p:ph type="title"/>
          </p:nvPr>
        </p:nvSpPr>
        <p:spPr>
          <a:xfrm>
            <a:off x="647193" y="732765"/>
            <a:ext cx="7772401" cy="274050"/>
          </a:xfrm>
        </p:spPr>
        <p:txBody>
          <a:bodyPr>
            <a:noAutofit/>
          </a:bodyPr>
          <a:lstStyle/>
          <a:p>
            <a:r>
              <a:rPr lang="es-MX" sz="2000" b="1" dirty="0"/>
              <a:t>Nivel de desarrollo 1D1, Liderazgo 1L</a:t>
            </a:r>
          </a:p>
        </p:txBody>
      </p:sp>
      <p:pic>
        <p:nvPicPr>
          <p:cNvPr id="4" name="Picture 5">
            <a:extLst>
              <a:ext uri="{FF2B5EF4-FFF2-40B4-BE49-F238E27FC236}">
                <a16:creationId xmlns:a16="http://schemas.microsoft.com/office/drawing/2014/main" id="{3641671E-AD9F-9448-BE7C-F06D18B1B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1373148"/>
            <a:ext cx="4713618" cy="1511861"/>
          </a:xfrm>
          <a:prstGeom prst="rect">
            <a:avLst/>
          </a:prstGeom>
          <a:solidFill>
            <a:srgbClr val="FFFFFF"/>
          </a:solidFill>
          <a:ln>
            <a:noFill/>
          </a:ln>
          <a:effectLst/>
        </p:spPr>
      </p:pic>
      <p:sp>
        <p:nvSpPr>
          <p:cNvPr id="6" name="Rectangle 6">
            <a:extLst>
              <a:ext uri="{FF2B5EF4-FFF2-40B4-BE49-F238E27FC236}">
                <a16:creationId xmlns:a16="http://schemas.microsoft.com/office/drawing/2014/main" id="{4C90FCB1-2FBA-2343-B450-4742E2866049}"/>
              </a:ext>
            </a:extLst>
          </p:cNvPr>
          <p:cNvSpPr>
            <a:spLocks noChangeArrowheads="1"/>
          </p:cNvSpPr>
          <p:nvPr/>
        </p:nvSpPr>
        <p:spPr bwMode="auto">
          <a:xfrm>
            <a:off x="7777655" y="1198179"/>
            <a:ext cx="971935" cy="1818290"/>
          </a:xfrm>
          <a:prstGeom prst="rect">
            <a:avLst/>
          </a:prstGeom>
          <a:noFill/>
          <a:ln w="57150">
            <a:solidFill>
              <a:srgbClr val="B62E0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MX">
              <a:latin typeface="Arial" charset="0"/>
              <a:ea typeface="ＭＳ Ｐゴシック" charset="0"/>
            </a:endParaRPr>
          </a:p>
        </p:txBody>
      </p:sp>
      <p:pic>
        <p:nvPicPr>
          <p:cNvPr id="7" name="Picture 5">
            <a:extLst>
              <a:ext uri="{FF2B5EF4-FFF2-40B4-BE49-F238E27FC236}">
                <a16:creationId xmlns:a16="http://schemas.microsoft.com/office/drawing/2014/main" id="{E369EF99-7013-DF42-941F-72CAF249C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815" y="3411934"/>
            <a:ext cx="4366776" cy="2781647"/>
          </a:xfrm>
          <a:prstGeom prst="rect">
            <a:avLst/>
          </a:prstGeom>
          <a:solidFill>
            <a:srgbClr val="FFFFFF"/>
          </a:solidFill>
          <a:ln>
            <a:noFill/>
          </a:ln>
          <a:effectLst/>
        </p:spPr>
      </p:pic>
      <p:sp>
        <p:nvSpPr>
          <p:cNvPr id="8" name="Rectángulo 7">
            <a:extLst>
              <a:ext uri="{FF2B5EF4-FFF2-40B4-BE49-F238E27FC236}">
                <a16:creationId xmlns:a16="http://schemas.microsoft.com/office/drawing/2014/main" id="{BBED2CBC-5D40-8F46-93D8-EBC2335D3051}"/>
              </a:ext>
            </a:extLst>
          </p:cNvPr>
          <p:cNvSpPr/>
          <p:nvPr/>
        </p:nvSpPr>
        <p:spPr>
          <a:xfrm>
            <a:off x="4853263" y="3042603"/>
            <a:ext cx="2589170" cy="369332"/>
          </a:xfrm>
          <a:prstGeom prst="rect">
            <a:avLst/>
          </a:prstGeom>
        </p:spPr>
        <p:txBody>
          <a:bodyPr wrap="none">
            <a:spAutoFit/>
          </a:bodyPr>
          <a:lstStyle/>
          <a:p>
            <a:r>
              <a:rPr lang="es-MX" dirty="0">
                <a:solidFill>
                  <a:schemeClr val="accent1"/>
                </a:solidFill>
              </a:rPr>
              <a:t>ESTILO DE LIDERAZGO</a:t>
            </a:r>
          </a:p>
        </p:txBody>
      </p:sp>
    </p:spTree>
    <p:extLst>
      <p:ext uri="{BB962C8B-B14F-4D97-AF65-F5344CB8AC3E}">
        <p14:creationId xmlns:p14="http://schemas.microsoft.com/office/powerpoint/2010/main" val="2490525200"/>
      </p:ext>
    </p:extLst>
  </p:cSld>
  <p:clrMapOvr>
    <a:masterClrMapping/>
  </p:clrMapOvr>
  <p:transition spd="med"/>
</p:sld>
</file>

<file path=ppt/theme/theme1.xml><?xml version="1.0" encoding="utf-8"?>
<a:theme xmlns:a="http://schemas.openxmlformats.org/drawingml/2006/main" name="4.3-Template_4.29.2016">
  <a:themeElements>
    <a:clrScheme name="4.3-Template_4.29.2016">
      <a:dk1>
        <a:srgbClr val="000000"/>
      </a:dk1>
      <a:lt1>
        <a:srgbClr val="BA0C2F"/>
      </a:lt1>
      <a:dk2>
        <a:srgbClr val="A7A7A7"/>
      </a:dk2>
      <a:lt2>
        <a:srgbClr val="535353"/>
      </a:lt2>
      <a:accent1>
        <a:srgbClr val="002F6C"/>
      </a:accent1>
      <a:accent2>
        <a:srgbClr val="BA0C2F"/>
      </a:accent2>
      <a:accent3>
        <a:srgbClr val="6C6463"/>
      </a:accent3>
      <a:accent4>
        <a:srgbClr val="707070"/>
      </a:accent4>
      <a:accent5>
        <a:srgbClr val="CFCDC9"/>
      </a:accent5>
      <a:accent6>
        <a:srgbClr val="0067B9"/>
      </a:accent6>
      <a:hlink>
        <a:srgbClr val="0000FF"/>
      </a:hlink>
      <a:folHlink>
        <a:srgbClr val="FF00FF"/>
      </a:folHlink>
    </a:clrScheme>
    <a:fontScheme name="4.3-Template_4.29.2016">
      <a:majorFont>
        <a:latin typeface="Calibri"/>
        <a:ea typeface="Calibri"/>
        <a:cs typeface="Calibri"/>
      </a:majorFont>
      <a:minorFont>
        <a:latin typeface="Helvetica"/>
        <a:ea typeface="Helvetica"/>
        <a:cs typeface="Helvetica"/>
      </a:minorFont>
    </a:fontScheme>
    <a:fmtScheme name="4.3-Template_4.29.20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3-Template_4.29.2016">
  <a:themeElements>
    <a:clrScheme name="4.3-Template_4.29.2016">
      <a:dk1>
        <a:srgbClr val="000000"/>
      </a:dk1>
      <a:lt1>
        <a:srgbClr val="FFFFFF"/>
      </a:lt1>
      <a:dk2>
        <a:srgbClr val="A7A7A7"/>
      </a:dk2>
      <a:lt2>
        <a:srgbClr val="535353"/>
      </a:lt2>
      <a:accent1>
        <a:srgbClr val="002F6C"/>
      </a:accent1>
      <a:accent2>
        <a:srgbClr val="BA0C2F"/>
      </a:accent2>
      <a:accent3>
        <a:srgbClr val="6C6463"/>
      </a:accent3>
      <a:accent4>
        <a:srgbClr val="707070"/>
      </a:accent4>
      <a:accent5>
        <a:srgbClr val="CFCDC9"/>
      </a:accent5>
      <a:accent6>
        <a:srgbClr val="0067B9"/>
      </a:accent6>
      <a:hlink>
        <a:srgbClr val="0000FF"/>
      </a:hlink>
      <a:folHlink>
        <a:srgbClr val="FF00FF"/>
      </a:folHlink>
    </a:clrScheme>
    <a:fontScheme name="4.3-Template_4.29.2016">
      <a:majorFont>
        <a:latin typeface="Calibri"/>
        <a:ea typeface="Calibri"/>
        <a:cs typeface="Calibri"/>
      </a:majorFont>
      <a:minorFont>
        <a:latin typeface="Helvetica"/>
        <a:ea typeface="Helvetica"/>
        <a:cs typeface="Helvetica"/>
      </a:minorFont>
    </a:fontScheme>
    <a:fmtScheme name="4.3-Template_4.29.20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ADD12B9AC8547ADDEB39D8078768C" ma:contentTypeVersion="223" ma:contentTypeDescription="Create a new document." ma:contentTypeScope="" ma:versionID="0a6331ce40b3413c9e35facb82c64138">
  <xsd:schema xmlns:xsd="http://www.w3.org/2001/XMLSchema" xmlns:xs="http://www.w3.org/2001/XMLSchema" xmlns:p="http://schemas.microsoft.com/office/2006/metadata/properties" xmlns:ns1="http://schemas.microsoft.com/sharepoint/v3" xmlns:ns2="f9347bd1-0b38-455a-9452-b4e67971548e" xmlns:ns3="80964fa5-9e98-4434-bf74-193e10d14e3e" targetNamespace="http://schemas.microsoft.com/office/2006/metadata/properties" ma:root="true" ma:fieldsID="2867b393a038e9aa09be141533ec7737" ns1:_="" ns2:_="" ns3:_="">
    <xsd:import namespace="http://schemas.microsoft.com/sharepoint/v3"/>
    <xsd:import namespace="f9347bd1-0b38-455a-9452-b4e67971548e"/>
    <xsd:import namespace="80964fa5-9e98-4434-bf74-193e10d14e3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_Flow_SignoffStatus"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347bd1-0b38-455a-9452-b4e67971548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964fa5-9e98-4434-bf74-193e10d14e3e"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Flow_SignoffStatus xmlns="80964fa5-9e98-4434-bf74-193e10d14e3e" xsi:nil="true"/>
    <_dlc_DocId xmlns="f9347bd1-0b38-455a-9452-b4e67971548e">XTWU6KEWX26W-777071957-178511</_dlc_DocId>
    <_dlc_DocIdUrl xmlns="f9347bd1-0b38-455a-9452-b4e67971548e">
      <Url>https://socialimpact.sharepoint.com/sites/ops/q0175231600001/_layouts/15/DocIdRedir.aspx?ID=XTWU6KEWX26W-777071957-178511</Url>
      <Description>XTWU6KEWX26W-777071957-178511</Description>
    </_dlc_DocIdUrl>
  </documentManagement>
</p:properties>
</file>

<file path=customXml/itemProps1.xml><?xml version="1.0" encoding="utf-8"?>
<ds:datastoreItem xmlns:ds="http://schemas.openxmlformats.org/officeDocument/2006/customXml" ds:itemID="{B187070F-905E-4DD2-9498-5412B6A2B325}"/>
</file>

<file path=customXml/itemProps2.xml><?xml version="1.0" encoding="utf-8"?>
<ds:datastoreItem xmlns:ds="http://schemas.openxmlformats.org/officeDocument/2006/customXml" ds:itemID="{B9C4EB3C-F24D-4672-8EAB-A245593E132D}"/>
</file>

<file path=customXml/itemProps3.xml><?xml version="1.0" encoding="utf-8"?>
<ds:datastoreItem xmlns:ds="http://schemas.openxmlformats.org/officeDocument/2006/customXml" ds:itemID="{EA84004F-0448-415B-B30C-173940069019}"/>
</file>

<file path=customXml/itemProps4.xml><?xml version="1.0" encoding="utf-8"?>
<ds:datastoreItem xmlns:ds="http://schemas.openxmlformats.org/officeDocument/2006/customXml" ds:itemID="{62C27AB2-DF81-49F1-A563-8593101C63D1}"/>
</file>

<file path=docProps/app.xml><?xml version="1.0" encoding="utf-8"?>
<Properties xmlns="http://schemas.openxmlformats.org/officeDocument/2006/extended-properties" xmlns:vt="http://schemas.openxmlformats.org/officeDocument/2006/docPropsVTypes">
  <TotalTime>13209</TotalTime>
  <Words>963</Words>
  <Application>Microsoft Macintosh PowerPoint</Application>
  <PresentationFormat>Presentación en pantalla (4:3)</PresentationFormat>
  <Paragraphs>174</Paragraphs>
  <Slides>25</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Gill Sans MT</vt:lpstr>
      <vt:lpstr>Times</vt:lpstr>
      <vt:lpstr>4.3-Template_4.29.2016</vt:lpstr>
      <vt:lpstr>ESTILOS DE LIDERAZGO</vt:lpstr>
      <vt:lpstr>AGENDA</vt:lpstr>
      <vt:lpstr>Presentación de PowerPoint</vt:lpstr>
      <vt:lpstr>I. CONCEPTO LIDERAZGO</vt:lpstr>
      <vt:lpstr>2. TIPOS DE LÍDERES</vt:lpstr>
      <vt:lpstr>3. LIDERAZGO SITUACIONAL DE HERSEY &amp; BLANCHARD</vt:lpstr>
      <vt:lpstr>COMPETENCIAS DE UN LIDER SITUACIONAL</vt:lpstr>
      <vt:lpstr>NIVEL DE DESARROLLO</vt:lpstr>
      <vt:lpstr>Nivel de desarrollo 1D1, Liderazgo 1L</vt:lpstr>
      <vt:lpstr>Presentación de PowerPoint</vt:lpstr>
      <vt:lpstr>Nivel de desarrollo 2D1, Liderazgo 2L</vt:lpstr>
      <vt:lpstr>Presentación de PowerPoint</vt:lpstr>
      <vt:lpstr>Nivel de desarrollo 3D1, Liderazgo 3L</vt:lpstr>
      <vt:lpstr>Presentación de PowerPoint</vt:lpstr>
      <vt:lpstr>Nivel de desarrollo 4D1, Liderazgo 4L</vt:lpstr>
      <vt:lpstr>Presentación de PowerPoint</vt:lpstr>
      <vt:lpstr>5 PREGUNTAS PARA DIAGNOSTICAR</vt:lpstr>
      <vt:lpstr>COMPORTAMIENTO DIRECTIVO</vt:lpstr>
      <vt:lpstr>COMPORTAMIENTO DE APOYO</vt:lpstr>
      <vt:lpstr>Presentación de PowerPoint</vt:lpstr>
      <vt:lpstr>Los 6 pasos para desarrollar competencias y compromisos</vt:lpstr>
      <vt:lpstr>El ciclo regresivo</vt:lpstr>
      <vt:lpstr>Los 4 pasos para manejar la regresión</vt:lpstr>
      <vt:lpstr>BIBLIOGRAFÍA COMPLEMENTARIA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 DE RECLUTAMIENTO Y SELECCIÓN DIRECCCIÓN DE ADMINISTRACIÓN Y FINANZAS, CADHAC</dc:title>
  <cp:lastModifiedBy>Lucía Rebollo</cp:lastModifiedBy>
  <cp:revision>99</cp:revision>
  <dcterms:modified xsi:type="dcterms:W3CDTF">2020-05-26T22:21:09Z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0x01010015DADD12B9AC8547ADDEB39D8078768C</vt:lpwstr>
  </property>
  <property fmtid="{D5CDD505-2E9C-101B-9397-08002B2CF9AE}" pid="3" name="_dlc_DocIdItemGuid">
    <vt:lpwstr>f3e5de76-c0cd-4d04-9236-9763e3309fae</vt:lpwstr>
  </property>
</Properties>
</file>