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9144000"/>
  <p:notesSz cx="6858000" cy="9144000"/>
  <p:embeddedFontLs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j45CoFpMKCPQQHDNz+xM9VGArWL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uisa Angelsmit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A4E1C9-8265-4AAE-B855-7DE7E416735D}">
  <a:tblStyle styleId="{25A4E1C9-8265-4AAE-B855-7DE7E416735D}" styleName="Table_0">
    <a:wholeTbl>
      <a:tcTxStyle b="off" i="off">
        <a:font>
          <a:latin typeface="Gill Sans MT"/>
          <a:ea typeface="Gill Sans MT"/>
          <a:cs typeface="Gill Sans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CD3"/>
          </a:solidFill>
        </a:fill>
      </a:tcStyle>
    </a:band1H>
    <a:band2H>
      <a:tcTxStyle/>
    </a:band2H>
    <a:band1V>
      <a:tcTxStyle/>
      <a:tcStyle>
        <a:fill>
          <a:solidFill>
            <a:srgbClr val="CACCD3"/>
          </a:solidFill>
        </a:fill>
      </a:tcStyle>
    </a:band1V>
    <a:band2V>
      <a:tcTxStyle/>
    </a:band2V>
    <a:lastCol>
      <a:tcTxStyle b="on" i="off">
        <a:font>
          <a:latin typeface="Gill Sans MT"/>
          <a:ea typeface="Gill Sans MT"/>
          <a:cs typeface="Gill Sans MT"/>
        </a:font>
        <a:schemeClr val="lt1"/>
      </a:tcTxStyle>
      <a:tcStyle>
        <a:fill>
          <a:solidFill>
            <a:schemeClr val="accent1"/>
          </a:solidFill>
        </a:fill>
      </a:tcStyle>
    </a:lastCol>
    <a:firstCol>
      <a:tcTxStyle b="on" i="off">
        <a:font>
          <a:latin typeface="Gill Sans MT"/>
          <a:ea typeface="Gill Sans MT"/>
          <a:cs typeface="Gill Sans MT"/>
        </a:font>
        <a:schemeClr val="lt1"/>
      </a:tcTxStyle>
      <a:tcStyle>
        <a:fill>
          <a:solidFill>
            <a:schemeClr val="accent1"/>
          </a:solidFill>
        </a:fill>
      </a:tcStyle>
    </a:firstCol>
    <a:lastRow>
      <a:tcTxStyle b="on" i="off">
        <a:font>
          <a:latin typeface="Gill Sans MT"/>
          <a:ea typeface="Gill Sans MT"/>
          <a:cs typeface="Gill Sans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ill Sans MT"/>
          <a:ea typeface="Gill Sans MT"/>
          <a:cs typeface="Gill Sans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GillSans-bold.fntdata"/><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1" Type="http://schemas.openxmlformats.org/officeDocument/2006/relationships/slide" Target="slides/slide14.xml"/><Relationship Id="rId3" Type="http://schemas.openxmlformats.org/officeDocument/2006/relationships/presProps" Target="presProps.xml"/><Relationship Id="rId25" Type="http://schemas.openxmlformats.org/officeDocument/2006/relationships/font" Target="fonts/GillSans-regular.fntdata"/><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slide" Target="slides/slide13.xml"/><Relationship Id="rId2" Type="http://schemas.openxmlformats.org/officeDocument/2006/relationships/viewProps" Target="viewProps.xml"/><Relationship Id="rId16" Type="http://schemas.openxmlformats.org/officeDocument/2006/relationships/slide" Target="slides/slide9.xml"/><Relationship Id="rId29" Type="http://schemas.openxmlformats.org/officeDocument/2006/relationships/customXml" Target="../customXml/item2.xml"/><Relationship Id="rId24" Type="http://schemas.openxmlformats.org/officeDocument/2006/relationships/slide" Target="slides/slide17.xml"/><Relationship Id="rId1" Type="http://schemas.openxmlformats.org/officeDocument/2006/relationships/theme" Target="theme/theme2.xml"/><Relationship Id="rId6" Type="http://schemas.openxmlformats.org/officeDocument/2006/relationships/slideMaster" Target="slideMasters/slideMaster1.xml"/><Relationship Id="rId11" Type="http://schemas.openxmlformats.org/officeDocument/2006/relationships/slide" Target="slides/slide4.xml"/><Relationship Id="rId23" Type="http://schemas.openxmlformats.org/officeDocument/2006/relationships/slide" Target="slides/slide16.xml"/><Relationship Id="rId5" Type="http://schemas.openxmlformats.org/officeDocument/2006/relationships/commentAuthors" Target="commentAuthors.xml"/><Relationship Id="rId15" Type="http://schemas.openxmlformats.org/officeDocument/2006/relationships/slide" Target="slides/slide8.xml"/><Relationship Id="rId28" Type="http://schemas.openxmlformats.org/officeDocument/2006/relationships/customXml" Target="../customXml/item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4.xml"/><Relationship Id="rId22" Type="http://schemas.openxmlformats.org/officeDocument/2006/relationships/slide" Target="slides/slide15.xml"/><Relationship Id="rId4" Type="http://schemas.openxmlformats.org/officeDocument/2006/relationships/tableStyles" Target="tableStyles.xml"/><Relationship Id="rId9" Type="http://schemas.openxmlformats.org/officeDocument/2006/relationships/slide" Target="slides/slide2.xml"/><Relationship Id="rId27" Type="http://customschemas.google.com/relationships/presentationmetadata" Target="metadata"/><Relationship Id="rId14" Type="http://schemas.openxmlformats.org/officeDocument/2006/relationships/slide" Target="slides/slide7.xml"/><Relationship Id="rId30"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7-10-20T18:37:31.132">
    <p:pos x="10" y="10"/>
    <p:text>Para anadir: slide con el equipo de CSA y la informacion de contactor;</p:text>
    <p:extLst>
      <p:ext uri="{C676402C-5697-4E1C-873F-D02D1690AC5C}">
        <p15:threadingInfo timeZoneBias="0"/>
      </p:ext>
      <p:ext uri="http://customooxmlschemas.google.com/">
        <go:slidesCustomData xmlns:go="http://customooxmlschemas.google.com/" commentPostId="AAAAKCMAxF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rgbClr val="BA0C2F"/>
        </a:solidFill>
      </p:bgPr>
    </p:bg>
    <p:spTree>
      <p:nvGrpSpPr>
        <p:cNvPr id="16" name="Shape 16"/>
        <p:cNvGrpSpPr/>
        <p:nvPr/>
      </p:nvGrpSpPr>
      <p:grpSpPr>
        <a:xfrm>
          <a:off x="0" y="0"/>
          <a:ext cx="0" cy="0"/>
          <a:chOff x="0" y="0"/>
          <a:chExt cx="0" cy="0"/>
        </a:xfrm>
      </p:grpSpPr>
      <p:pic>
        <p:nvPicPr>
          <p:cNvPr descr="USAID_Logo_White_v02.png" id="17" name="Google Shape;17;p19"/>
          <p:cNvPicPr preferRelativeResize="0"/>
          <p:nvPr/>
        </p:nvPicPr>
        <p:blipFill rotWithShape="1">
          <a:blip r:embed="rId2">
            <a:alphaModFix/>
          </a:blip>
          <a:srcRect b="0" l="0" r="0" t="0"/>
          <a:stretch/>
        </p:blipFill>
        <p:spPr>
          <a:xfrm>
            <a:off x="683805" y="685800"/>
            <a:ext cx="1828800" cy="544010"/>
          </a:xfrm>
          <a:prstGeom prst="rect">
            <a:avLst/>
          </a:prstGeom>
          <a:noFill/>
          <a:ln>
            <a:noFill/>
          </a:ln>
        </p:spPr>
      </p:pic>
      <p:sp>
        <p:nvSpPr>
          <p:cNvPr id="18" name="Google Shape;18;p19"/>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u="none" cap="none" strike="noStrike">
                <a:solidFill>
                  <a:srgbClr val="FFFFFF"/>
                </a:solidFill>
                <a:latin typeface="Gill Sans"/>
                <a:ea typeface="Gill Sans"/>
                <a:cs typeface="Gill Sans"/>
                <a:sym typeface="Gill Sans"/>
              </a:defRPr>
            </a:lvl1pPr>
            <a:lvl2pPr indent="0" lvl="1" marL="0" algn="r">
              <a:spcBef>
                <a:spcPts val="0"/>
              </a:spcBef>
              <a:buNone/>
              <a:defRPr b="0" i="0" sz="254" u="none" cap="none" strike="noStrike">
                <a:solidFill>
                  <a:srgbClr val="FFFFFF"/>
                </a:solidFill>
                <a:latin typeface="Gill Sans"/>
                <a:ea typeface="Gill Sans"/>
                <a:cs typeface="Gill Sans"/>
                <a:sym typeface="Gill Sans"/>
              </a:defRPr>
            </a:lvl2pPr>
            <a:lvl3pPr indent="0" lvl="2" marL="0" algn="r">
              <a:spcBef>
                <a:spcPts val="0"/>
              </a:spcBef>
              <a:buNone/>
              <a:defRPr b="0" i="0" sz="254" u="none" cap="none" strike="noStrike">
                <a:solidFill>
                  <a:srgbClr val="FFFFFF"/>
                </a:solidFill>
                <a:latin typeface="Gill Sans"/>
                <a:ea typeface="Gill Sans"/>
                <a:cs typeface="Gill Sans"/>
                <a:sym typeface="Gill Sans"/>
              </a:defRPr>
            </a:lvl3pPr>
            <a:lvl4pPr indent="0" lvl="3" marL="0" algn="r">
              <a:spcBef>
                <a:spcPts val="0"/>
              </a:spcBef>
              <a:buNone/>
              <a:defRPr b="0" i="0" sz="254" u="none" cap="none" strike="noStrike">
                <a:solidFill>
                  <a:srgbClr val="FFFFFF"/>
                </a:solidFill>
                <a:latin typeface="Gill Sans"/>
                <a:ea typeface="Gill Sans"/>
                <a:cs typeface="Gill Sans"/>
                <a:sym typeface="Gill Sans"/>
              </a:defRPr>
            </a:lvl4pPr>
            <a:lvl5pPr indent="0" lvl="4" marL="0" algn="r">
              <a:spcBef>
                <a:spcPts val="0"/>
              </a:spcBef>
              <a:buNone/>
              <a:defRPr b="0" i="0" sz="254" u="none" cap="none" strike="noStrike">
                <a:solidFill>
                  <a:srgbClr val="FFFFFF"/>
                </a:solidFill>
                <a:latin typeface="Gill Sans"/>
                <a:ea typeface="Gill Sans"/>
                <a:cs typeface="Gill Sans"/>
                <a:sym typeface="Gill Sans"/>
              </a:defRPr>
            </a:lvl5pPr>
            <a:lvl6pPr indent="0" lvl="5" marL="0" algn="r">
              <a:spcBef>
                <a:spcPts val="0"/>
              </a:spcBef>
              <a:buNone/>
              <a:defRPr b="0" i="0" sz="254" u="none" cap="none" strike="noStrike">
                <a:solidFill>
                  <a:srgbClr val="FFFFFF"/>
                </a:solidFill>
                <a:latin typeface="Gill Sans"/>
                <a:ea typeface="Gill Sans"/>
                <a:cs typeface="Gill Sans"/>
                <a:sym typeface="Gill Sans"/>
              </a:defRPr>
            </a:lvl6pPr>
            <a:lvl7pPr indent="0" lvl="6" marL="0" algn="r">
              <a:spcBef>
                <a:spcPts val="0"/>
              </a:spcBef>
              <a:buNone/>
              <a:defRPr b="0" i="0" sz="254" u="none" cap="none" strike="noStrike">
                <a:solidFill>
                  <a:srgbClr val="FFFFFF"/>
                </a:solidFill>
                <a:latin typeface="Gill Sans"/>
                <a:ea typeface="Gill Sans"/>
                <a:cs typeface="Gill Sans"/>
                <a:sym typeface="Gill Sans"/>
              </a:defRPr>
            </a:lvl7pPr>
            <a:lvl8pPr indent="0" lvl="7" marL="0" algn="r">
              <a:spcBef>
                <a:spcPts val="0"/>
              </a:spcBef>
              <a:buNone/>
              <a:defRPr b="0" i="0" sz="254" u="none" cap="none" strike="noStrike">
                <a:solidFill>
                  <a:srgbClr val="FFFFFF"/>
                </a:solidFill>
                <a:latin typeface="Gill Sans"/>
                <a:ea typeface="Gill Sans"/>
                <a:cs typeface="Gill Sans"/>
                <a:sym typeface="Gill Sans"/>
              </a:defRPr>
            </a:lvl8pPr>
            <a:lvl9pPr indent="0" lvl="8" marL="0" algn="r">
              <a:spcBef>
                <a:spcPts val="0"/>
              </a:spcBef>
              <a:buNone/>
              <a:defRPr b="0" i="0" sz="254"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21" name="Google Shape;21;p19"/>
          <p:cNvSpPr txBox="1"/>
          <p:nvPr>
            <p:ph type="ctrTitle"/>
          </p:nvPr>
        </p:nvSpPr>
        <p:spPr>
          <a:xfrm>
            <a:off x="685800" y="2133600"/>
            <a:ext cx="54864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1350"/>
              <a:buFont typeface="Gill Sans"/>
              <a:buNone/>
              <a:defRPr sz="135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9"/>
          <p:cNvSpPr txBox="1"/>
          <p:nvPr>
            <p:ph idx="1" type="subTitle"/>
          </p:nvPr>
        </p:nvSpPr>
        <p:spPr>
          <a:xfrm>
            <a:off x="685800" y="4114800"/>
            <a:ext cx="3429000" cy="16002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FFFFF"/>
              </a:buClr>
              <a:buSzPts val="760"/>
              <a:buNone/>
              <a:defRPr sz="760">
                <a:solidFill>
                  <a:srgbClr val="FFFFFF"/>
                </a:solidFill>
              </a:defRPr>
            </a:lvl1pPr>
            <a:lvl2pPr lvl="1" algn="ctr">
              <a:spcBef>
                <a:spcPts val="506"/>
              </a:spcBef>
              <a:spcAft>
                <a:spcPts val="0"/>
              </a:spcAft>
              <a:buClr>
                <a:srgbClr val="888888"/>
              </a:buClr>
              <a:buSzPts val="844"/>
              <a:buNone/>
              <a:defRPr>
                <a:solidFill>
                  <a:srgbClr val="888888"/>
                </a:solidFill>
              </a:defRPr>
            </a:lvl2pPr>
            <a:lvl3pPr lvl="2" algn="ctr">
              <a:spcBef>
                <a:spcPts val="506"/>
              </a:spcBef>
              <a:spcAft>
                <a:spcPts val="0"/>
              </a:spcAft>
              <a:buClr>
                <a:srgbClr val="888888"/>
              </a:buClr>
              <a:buSzPts val="760"/>
              <a:buNone/>
              <a:defRPr>
                <a:solidFill>
                  <a:srgbClr val="888888"/>
                </a:solidFill>
              </a:defRPr>
            </a:lvl3pPr>
            <a:lvl4pPr lvl="3" algn="ctr">
              <a:spcBef>
                <a:spcPts val="135"/>
              </a:spcBef>
              <a:spcAft>
                <a:spcPts val="0"/>
              </a:spcAft>
              <a:buClr>
                <a:srgbClr val="888888"/>
              </a:buClr>
              <a:buSzPts val="675"/>
              <a:buNone/>
              <a:defRPr>
                <a:solidFill>
                  <a:srgbClr val="888888"/>
                </a:solidFill>
              </a:defRPr>
            </a:lvl4pPr>
            <a:lvl5pPr lvl="4" algn="ctr">
              <a:spcBef>
                <a:spcPts val="118"/>
              </a:spcBef>
              <a:spcAft>
                <a:spcPts val="0"/>
              </a:spcAft>
              <a:buClr>
                <a:srgbClr val="888888"/>
              </a:buClr>
              <a:buSzPts val="591"/>
              <a:buNone/>
              <a:defRPr>
                <a:solidFill>
                  <a:srgbClr val="888888"/>
                </a:solidFill>
              </a:defRPr>
            </a:lvl5pPr>
            <a:lvl6pPr lvl="5" algn="ctr">
              <a:spcBef>
                <a:spcPts val="169"/>
              </a:spcBef>
              <a:spcAft>
                <a:spcPts val="0"/>
              </a:spcAft>
              <a:buClr>
                <a:srgbClr val="888888"/>
              </a:buClr>
              <a:buSzPts val="844"/>
              <a:buNone/>
              <a:defRPr>
                <a:solidFill>
                  <a:srgbClr val="888888"/>
                </a:solidFill>
              </a:defRPr>
            </a:lvl6pPr>
            <a:lvl7pPr lvl="6" algn="ctr">
              <a:spcBef>
                <a:spcPts val="169"/>
              </a:spcBef>
              <a:spcAft>
                <a:spcPts val="0"/>
              </a:spcAft>
              <a:buClr>
                <a:srgbClr val="888888"/>
              </a:buClr>
              <a:buSzPts val="844"/>
              <a:buNone/>
              <a:defRPr>
                <a:solidFill>
                  <a:srgbClr val="888888"/>
                </a:solidFill>
              </a:defRPr>
            </a:lvl7pPr>
            <a:lvl8pPr lvl="7" algn="ctr">
              <a:spcBef>
                <a:spcPts val="169"/>
              </a:spcBef>
              <a:spcAft>
                <a:spcPts val="0"/>
              </a:spcAft>
              <a:buClr>
                <a:srgbClr val="888888"/>
              </a:buClr>
              <a:buSzPts val="844"/>
              <a:buNone/>
              <a:defRPr>
                <a:solidFill>
                  <a:srgbClr val="888888"/>
                </a:solidFill>
              </a:defRPr>
            </a:lvl8pPr>
            <a:lvl9pPr lvl="8" algn="ctr">
              <a:spcBef>
                <a:spcPts val="169"/>
              </a:spcBef>
              <a:spcAft>
                <a:spcPts val="0"/>
              </a:spcAft>
              <a:buClr>
                <a:srgbClr val="888888"/>
              </a:buClr>
              <a:buSzPts val="844"/>
              <a:buNone/>
              <a:defRPr>
                <a:solidFill>
                  <a:srgbClr val="888888"/>
                </a:solidFill>
              </a:defRPr>
            </a:lvl9pPr>
          </a:lstStyle>
          <a:p/>
        </p:txBody>
      </p:sp>
      <p:cxnSp>
        <p:nvCxnSpPr>
          <p:cNvPr id="23" name="Google Shape;23;p19"/>
          <p:cNvCxnSpPr/>
          <p:nvPr/>
        </p:nvCxnSpPr>
        <p:spPr>
          <a:xfrm>
            <a:off x="762000" y="3886200"/>
            <a:ext cx="32004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chemeClr val="lt1"/>
        </a:solidFill>
      </p:bgPr>
    </p:bg>
    <p:spTree>
      <p:nvGrpSpPr>
        <p:cNvPr id="84" name="Shape 84"/>
        <p:cNvGrpSpPr/>
        <p:nvPr/>
      </p:nvGrpSpPr>
      <p:grpSpPr>
        <a:xfrm>
          <a:off x="0" y="0"/>
          <a:ext cx="0" cy="0"/>
          <a:chOff x="0" y="0"/>
          <a:chExt cx="0" cy="0"/>
        </a:xfrm>
      </p:grpSpPr>
      <p:sp>
        <p:nvSpPr>
          <p:cNvPr id="85" name="Google Shape;85;p28"/>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rgbClr val="635C5B"/>
              </a:buClr>
              <a:buSzPts val="1800"/>
              <a:buChar char="•"/>
              <a:defRPr/>
            </a:lvl1pPr>
            <a:lvl2pPr indent="-342900" lvl="1" marL="914400" algn="l">
              <a:spcBef>
                <a:spcPts val="506"/>
              </a:spcBef>
              <a:spcAft>
                <a:spcPts val="0"/>
              </a:spcAft>
              <a:buClr>
                <a:srgbClr val="635C5B"/>
              </a:buClr>
              <a:buSzPts val="1800"/>
              <a:buChar char="–"/>
              <a:defRPr/>
            </a:lvl2pPr>
            <a:lvl3pPr indent="-342900" lvl="2" marL="1371600" algn="l">
              <a:spcBef>
                <a:spcPts val="506"/>
              </a:spcBef>
              <a:spcAft>
                <a:spcPts val="0"/>
              </a:spcAft>
              <a:buClr>
                <a:srgbClr val="6C6463"/>
              </a:buClr>
              <a:buSzPts val="1800"/>
              <a:buChar char="•"/>
              <a:defRPr/>
            </a:lvl3pPr>
            <a:lvl4pPr indent="-342900" lvl="3" marL="1828800" algn="l">
              <a:spcBef>
                <a:spcPts val="360"/>
              </a:spcBef>
              <a:spcAft>
                <a:spcPts val="0"/>
              </a:spcAft>
              <a:buClr>
                <a:srgbClr val="6C6463"/>
              </a:buClr>
              <a:buSzPts val="1800"/>
              <a:buChar char="–"/>
              <a:defRPr/>
            </a:lvl4pPr>
            <a:lvl5pPr indent="-342900" lvl="4" marL="2286000" algn="l">
              <a:spcBef>
                <a:spcPts val="360"/>
              </a:spcBef>
              <a:spcAft>
                <a:spcPts val="0"/>
              </a:spcAft>
              <a:buClr>
                <a:srgbClr val="6C646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28"/>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89" name="Google Shape;89;p28"/>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2 Content">
  <p:cSld name="Red/White 2 Content">
    <p:bg>
      <p:bgPr>
        <a:solidFill>
          <a:schemeClr val="lt1"/>
        </a:solidFill>
      </p:bgPr>
    </p:bg>
    <p:spTree>
      <p:nvGrpSpPr>
        <p:cNvPr id="90" name="Shape 90"/>
        <p:cNvGrpSpPr/>
        <p:nvPr/>
      </p:nvGrpSpPr>
      <p:grpSpPr>
        <a:xfrm>
          <a:off x="0" y="0"/>
          <a:ext cx="0" cy="0"/>
          <a:chOff x="0" y="0"/>
          <a:chExt cx="0" cy="0"/>
        </a:xfrm>
      </p:grpSpPr>
      <p:sp>
        <p:nvSpPr>
          <p:cNvPr id="91" name="Google Shape;91;p29"/>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92" name="Google Shape;92;p29"/>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93" name="Google Shape;93;p29"/>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9"/>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9"/>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96" name="Google Shape;96;p29"/>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bg>
      <p:bgPr>
        <a:solidFill>
          <a:schemeClr val="lt1"/>
        </a:solidFill>
      </p:bgPr>
    </p:bg>
    <p:spTree>
      <p:nvGrpSpPr>
        <p:cNvPr id="97" name="Shape 97"/>
        <p:cNvGrpSpPr/>
        <p:nvPr/>
      </p:nvGrpSpPr>
      <p:grpSpPr>
        <a:xfrm>
          <a:off x="0" y="0"/>
          <a:ext cx="0" cy="0"/>
          <a:chOff x="0" y="0"/>
          <a:chExt cx="0" cy="0"/>
        </a:xfrm>
      </p:grpSpPr>
      <p:sp>
        <p:nvSpPr>
          <p:cNvPr id="98" name="Google Shape;98;p30"/>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99" name="Google Shape;99;p30"/>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100" name="Google Shape;100;p30"/>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0"/>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03" name="Google Shape;103;p30"/>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0"/>
          <p:cNvSpPr txBox="1"/>
          <p:nvPr>
            <p:ph idx="3" type="body"/>
          </p:nvPr>
        </p:nvSpPr>
        <p:spPr>
          <a:xfrm>
            <a:off x="331455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bg>
      <p:bgPr>
        <a:solidFill>
          <a:schemeClr val="lt1"/>
        </a:solidFill>
      </p:bgPr>
    </p:bg>
    <p:spTree>
      <p:nvGrpSpPr>
        <p:cNvPr id="105" name="Shape 105"/>
        <p:cNvGrpSpPr/>
        <p:nvPr/>
      </p:nvGrpSpPr>
      <p:grpSpPr>
        <a:xfrm>
          <a:off x="0" y="0"/>
          <a:ext cx="0" cy="0"/>
          <a:chOff x="0" y="0"/>
          <a:chExt cx="0" cy="0"/>
        </a:xfrm>
      </p:grpSpPr>
      <p:sp>
        <p:nvSpPr>
          <p:cNvPr id="106" name="Google Shape;106;p31"/>
          <p:cNvSpPr/>
          <p:nvPr>
            <p:ph idx="2" type="pic"/>
          </p:nvPr>
        </p:nvSpPr>
        <p:spPr>
          <a:xfrm>
            <a:off x="152400" y="3429000"/>
            <a:ext cx="8839200" cy="3276600"/>
          </a:xfrm>
          <a:prstGeom prst="rect">
            <a:avLst/>
          </a:prstGeom>
          <a:solidFill>
            <a:srgbClr val="E7E7E5"/>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107" name="Google Shape;107;p31"/>
          <p:cNvSpPr txBox="1"/>
          <p:nvPr>
            <p:ph idx="1"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a:solidFill>
                  <a:srgbClr val="6C6463"/>
                </a:solidFill>
              </a:defRPr>
            </a:lvl1pPr>
            <a:lvl2pPr indent="-282194" lvl="1" marL="914400" algn="l">
              <a:spcBef>
                <a:spcPts val="506"/>
              </a:spcBef>
              <a:spcAft>
                <a:spcPts val="0"/>
              </a:spcAft>
              <a:buClr>
                <a:srgbClr val="6C6463"/>
              </a:buClr>
              <a:buSzPts val="844"/>
              <a:buChar char="–"/>
              <a:defRPr>
                <a:solidFill>
                  <a:srgbClr val="6C6463"/>
                </a:solidFill>
              </a:defRPr>
            </a:lvl2pPr>
            <a:lvl3pPr indent="-276860" lvl="2" marL="1371600" algn="l">
              <a:spcBef>
                <a:spcPts val="506"/>
              </a:spcBef>
              <a:spcAft>
                <a:spcPts val="0"/>
              </a:spcAft>
              <a:buClr>
                <a:srgbClr val="6C6463"/>
              </a:buClr>
              <a:buSzPts val="760"/>
              <a:buChar char="•"/>
              <a:defRPr>
                <a:solidFill>
                  <a:srgbClr val="6C6463"/>
                </a:solidFill>
              </a:defRPr>
            </a:lvl3pPr>
            <a:lvl4pPr indent="-271462" lvl="3" marL="1828800" algn="l">
              <a:spcBef>
                <a:spcPts val="135"/>
              </a:spcBef>
              <a:spcAft>
                <a:spcPts val="0"/>
              </a:spcAft>
              <a:buClr>
                <a:srgbClr val="6C6463"/>
              </a:buClr>
              <a:buSzPts val="675"/>
              <a:buChar char="–"/>
              <a:defRPr>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31"/>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1"/>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1"/>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11" name="Google Shape;111;p31"/>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1"/>
          <p:cNvSpPr txBox="1"/>
          <p:nvPr>
            <p:ph idx="3" type="body"/>
          </p:nvPr>
        </p:nvSpPr>
        <p:spPr>
          <a:xfrm rot="-5400000">
            <a:off x="7527667" y="47348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bg>
      <p:bgPr>
        <a:solidFill>
          <a:schemeClr val="lt1"/>
        </a:solidFill>
      </p:bgPr>
    </p:bg>
    <p:spTree>
      <p:nvGrpSpPr>
        <p:cNvPr id="113" name="Shape 113"/>
        <p:cNvGrpSpPr/>
        <p:nvPr/>
      </p:nvGrpSpPr>
      <p:grpSpPr>
        <a:xfrm>
          <a:off x="0" y="0"/>
          <a:ext cx="0" cy="0"/>
          <a:chOff x="0" y="0"/>
          <a:chExt cx="0" cy="0"/>
        </a:xfrm>
      </p:grpSpPr>
      <p:sp>
        <p:nvSpPr>
          <p:cNvPr id="114" name="Google Shape;114;p32"/>
          <p:cNvSpPr/>
          <p:nvPr>
            <p:ph idx="2" type="pic"/>
          </p:nvPr>
        </p:nvSpPr>
        <p:spPr>
          <a:xfrm>
            <a:off x="4572000" y="152400"/>
            <a:ext cx="4419600" cy="6553200"/>
          </a:xfrm>
          <a:prstGeom prst="rect">
            <a:avLst/>
          </a:prstGeom>
          <a:solidFill>
            <a:srgbClr val="E7E7E5"/>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115" name="Google Shape;115;p32"/>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2"/>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17" name="Google Shape;117;p32"/>
          <p:cNvSpPr txBox="1"/>
          <p:nvPr>
            <p:ph idx="1" type="body"/>
          </p:nvPr>
        </p:nvSpPr>
        <p:spPr>
          <a:xfrm>
            <a:off x="685800" y="2057402"/>
            <a:ext cx="3657600" cy="4114799"/>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8" name="Google Shape;118;p32"/>
          <p:cNvSpPr txBox="1"/>
          <p:nvPr>
            <p:ph type="title"/>
          </p:nvPr>
        </p:nvSpPr>
        <p:spPr>
          <a:xfrm>
            <a:off x="685801" y="1524046"/>
            <a:ext cx="3657296"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2"/>
          <p:cNvSpPr txBox="1"/>
          <p:nvPr>
            <p:ph idx="3" type="body"/>
          </p:nvPr>
        </p:nvSpPr>
        <p:spPr>
          <a:xfrm rot="-5400000">
            <a:off x="75276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bg>
      <p:bgPr>
        <a:solidFill>
          <a:schemeClr val="lt1"/>
        </a:solidFill>
      </p:bgPr>
    </p:bg>
    <p:spTree>
      <p:nvGrpSpPr>
        <p:cNvPr id="120" name="Shape 120"/>
        <p:cNvGrpSpPr/>
        <p:nvPr/>
      </p:nvGrpSpPr>
      <p:grpSpPr>
        <a:xfrm>
          <a:off x="0" y="0"/>
          <a:ext cx="0" cy="0"/>
          <a:chOff x="0" y="0"/>
          <a:chExt cx="0" cy="0"/>
        </a:xfrm>
      </p:grpSpPr>
      <p:sp>
        <p:nvSpPr>
          <p:cNvPr id="121" name="Google Shape;121;p33"/>
          <p:cNvSpPr/>
          <p:nvPr>
            <p:ph idx="2" type="pic"/>
          </p:nvPr>
        </p:nvSpPr>
        <p:spPr>
          <a:xfrm>
            <a:off x="152400" y="152400"/>
            <a:ext cx="4419600" cy="6553200"/>
          </a:xfrm>
          <a:prstGeom prst="rect">
            <a:avLst/>
          </a:prstGeom>
          <a:solidFill>
            <a:srgbClr val="E7E7E5"/>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122" name="Google Shape;122;p33"/>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3"/>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24" name="Google Shape;124;p33"/>
          <p:cNvSpPr txBox="1"/>
          <p:nvPr>
            <p:ph idx="1" type="body"/>
          </p:nvPr>
        </p:nvSpPr>
        <p:spPr>
          <a:xfrm rot="-5400000">
            <a:off x="31080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33"/>
          <p:cNvSpPr txBox="1"/>
          <p:nvPr>
            <p:ph type="title"/>
          </p:nvPr>
        </p:nvSpPr>
        <p:spPr>
          <a:xfrm>
            <a:off x="4877104" y="3311832"/>
            <a:ext cx="3885896" cy="274049"/>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126" name="Shape 126"/>
        <p:cNvGrpSpPr/>
        <p:nvPr/>
      </p:nvGrpSpPr>
      <p:grpSpPr>
        <a:xfrm>
          <a:off x="0" y="0"/>
          <a:ext cx="0" cy="0"/>
          <a:chOff x="0" y="0"/>
          <a:chExt cx="0" cy="0"/>
        </a:xfrm>
      </p:grpSpPr>
      <p:pic>
        <p:nvPicPr>
          <p:cNvPr id="127" name="Google Shape;127;p34"/>
          <p:cNvPicPr preferRelativeResize="0"/>
          <p:nvPr/>
        </p:nvPicPr>
        <p:blipFill rotWithShape="1">
          <a:blip r:embed="rId2">
            <a:alphaModFix/>
          </a:blip>
          <a:srcRect b="0" l="0" r="0" t="0"/>
          <a:stretch/>
        </p:blipFill>
        <p:spPr>
          <a:xfrm>
            <a:off x="152400" y="127003"/>
            <a:ext cx="8839200" cy="6578603"/>
          </a:xfrm>
          <a:prstGeom prst="rect">
            <a:avLst/>
          </a:prstGeom>
          <a:noFill/>
          <a:ln>
            <a:noFill/>
          </a:ln>
        </p:spPr>
      </p:pic>
      <p:sp>
        <p:nvSpPr>
          <p:cNvPr id="128" name="Google Shape;128;p34"/>
          <p:cNvSpPr txBox="1"/>
          <p:nvPr>
            <p:ph idx="1" type="body"/>
          </p:nvPr>
        </p:nvSpPr>
        <p:spPr>
          <a:xfrm rot="-5400000">
            <a:off x="75276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9" name="Google Shape;129;p34"/>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4"/>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pic>
        <p:nvPicPr>
          <p:cNvPr descr="USAID_Logo_White_v02.png" id="131" name="Google Shape;131;p34"/>
          <p:cNvPicPr preferRelativeResize="0"/>
          <p:nvPr/>
        </p:nvPicPr>
        <p:blipFill rotWithShape="1">
          <a:blip r:embed="rId3">
            <a:alphaModFix/>
          </a:blip>
          <a:srcRect b="0" l="0" r="0" t="0"/>
          <a:stretch/>
        </p:blipFill>
        <p:spPr>
          <a:xfrm>
            <a:off x="685800" y="5943600"/>
            <a:ext cx="1536970" cy="457200"/>
          </a:xfrm>
          <a:prstGeom prst="rect">
            <a:avLst/>
          </a:prstGeom>
          <a:noFill/>
          <a:ln>
            <a:noFill/>
          </a:ln>
        </p:spPr>
      </p:pic>
      <p:sp>
        <p:nvSpPr>
          <p:cNvPr id="132" name="Google Shape;132;p34"/>
          <p:cNvSpPr txBox="1"/>
          <p:nvPr>
            <p:ph idx="2" type="subTitle"/>
          </p:nvPr>
        </p:nvSpPr>
        <p:spPr>
          <a:xfrm>
            <a:off x="685800" y="4114800"/>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spcBef>
                <a:spcPts val="0"/>
              </a:spcBef>
              <a:spcAft>
                <a:spcPts val="0"/>
              </a:spcAft>
              <a:buClr>
                <a:schemeClr val="lt1"/>
              </a:buClr>
              <a:buSzPts val="760"/>
              <a:buNone/>
              <a:defRPr sz="760">
                <a:solidFill>
                  <a:schemeClr val="lt1"/>
                </a:solidFill>
              </a:defRPr>
            </a:lvl1pPr>
            <a:lvl2pPr lvl="1" algn="ctr">
              <a:spcBef>
                <a:spcPts val="506"/>
              </a:spcBef>
              <a:spcAft>
                <a:spcPts val="0"/>
              </a:spcAft>
              <a:buClr>
                <a:srgbClr val="888888"/>
              </a:buClr>
              <a:buSzPts val="844"/>
              <a:buNone/>
              <a:defRPr>
                <a:solidFill>
                  <a:srgbClr val="888888"/>
                </a:solidFill>
              </a:defRPr>
            </a:lvl2pPr>
            <a:lvl3pPr lvl="2" algn="ctr">
              <a:spcBef>
                <a:spcPts val="506"/>
              </a:spcBef>
              <a:spcAft>
                <a:spcPts val="0"/>
              </a:spcAft>
              <a:buClr>
                <a:srgbClr val="888888"/>
              </a:buClr>
              <a:buSzPts val="760"/>
              <a:buNone/>
              <a:defRPr>
                <a:solidFill>
                  <a:srgbClr val="888888"/>
                </a:solidFill>
              </a:defRPr>
            </a:lvl3pPr>
            <a:lvl4pPr lvl="3" algn="ctr">
              <a:spcBef>
                <a:spcPts val="135"/>
              </a:spcBef>
              <a:spcAft>
                <a:spcPts val="0"/>
              </a:spcAft>
              <a:buClr>
                <a:srgbClr val="888888"/>
              </a:buClr>
              <a:buSzPts val="675"/>
              <a:buNone/>
              <a:defRPr>
                <a:solidFill>
                  <a:srgbClr val="888888"/>
                </a:solidFill>
              </a:defRPr>
            </a:lvl4pPr>
            <a:lvl5pPr lvl="4" algn="ctr">
              <a:spcBef>
                <a:spcPts val="118"/>
              </a:spcBef>
              <a:spcAft>
                <a:spcPts val="0"/>
              </a:spcAft>
              <a:buClr>
                <a:srgbClr val="888888"/>
              </a:buClr>
              <a:buSzPts val="591"/>
              <a:buNone/>
              <a:defRPr>
                <a:solidFill>
                  <a:srgbClr val="888888"/>
                </a:solidFill>
              </a:defRPr>
            </a:lvl5pPr>
            <a:lvl6pPr lvl="5" algn="ctr">
              <a:spcBef>
                <a:spcPts val="169"/>
              </a:spcBef>
              <a:spcAft>
                <a:spcPts val="0"/>
              </a:spcAft>
              <a:buClr>
                <a:srgbClr val="888888"/>
              </a:buClr>
              <a:buSzPts val="844"/>
              <a:buNone/>
              <a:defRPr>
                <a:solidFill>
                  <a:srgbClr val="888888"/>
                </a:solidFill>
              </a:defRPr>
            </a:lvl6pPr>
            <a:lvl7pPr lvl="6" algn="ctr">
              <a:spcBef>
                <a:spcPts val="169"/>
              </a:spcBef>
              <a:spcAft>
                <a:spcPts val="0"/>
              </a:spcAft>
              <a:buClr>
                <a:srgbClr val="888888"/>
              </a:buClr>
              <a:buSzPts val="844"/>
              <a:buNone/>
              <a:defRPr>
                <a:solidFill>
                  <a:srgbClr val="888888"/>
                </a:solidFill>
              </a:defRPr>
            </a:lvl7pPr>
            <a:lvl8pPr lvl="7" algn="ctr">
              <a:spcBef>
                <a:spcPts val="169"/>
              </a:spcBef>
              <a:spcAft>
                <a:spcPts val="0"/>
              </a:spcAft>
              <a:buClr>
                <a:srgbClr val="888888"/>
              </a:buClr>
              <a:buSzPts val="844"/>
              <a:buNone/>
              <a:defRPr>
                <a:solidFill>
                  <a:srgbClr val="888888"/>
                </a:solidFill>
              </a:defRPr>
            </a:lvl8pPr>
            <a:lvl9pPr lvl="8" algn="ctr">
              <a:spcBef>
                <a:spcPts val="169"/>
              </a:spcBef>
              <a:spcAft>
                <a:spcPts val="0"/>
              </a:spcAft>
              <a:buClr>
                <a:srgbClr val="888888"/>
              </a:buClr>
              <a:buSzPts val="844"/>
              <a:buNone/>
              <a:defRPr>
                <a:solidFill>
                  <a:srgbClr val="888888"/>
                </a:solidFill>
              </a:defRPr>
            </a:lvl9pPr>
          </a:lstStyle>
          <a:p/>
        </p:txBody>
      </p:sp>
      <p:cxnSp>
        <p:nvCxnSpPr>
          <p:cNvPr id="133" name="Google Shape;133;p34"/>
          <p:cNvCxnSpPr/>
          <p:nvPr/>
        </p:nvCxnSpPr>
        <p:spPr>
          <a:xfrm>
            <a:off x="762000" y="388620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134" name="Shape 134"/>
        <p:cNvGrpSpPr/>
        <p:nvPr/>
      </p:nvGrpSpPr>
      <p:grpSpPr>
        <a:xfrm>
          <a:off x="0" y="0"/>
          <a:ext cx="0" cy="0"/>
          <a:chOff x="0" y="0"/>
          <a:chExt cx="0" cy="0"/>
        </a:xfrm>
      </p:grpSpPr>
      <p:pic>
        <p:nvPicPr>
          <p:cNvPr descr="USAID_Logo_White_v02.png" id="135" name="Google Shape;135;p35"/>
          <p:cNvPicPr preferRelativeResize="0"/>
          <p:nvPr/>
        </p:nvPicPr>
        <p:blipFill rotWithShape="1">
          <a:blip r:embed="rId2">
            <a:alphaModFix/>
          </a:blip>
          <a:srcRect b="0" l="0" r="0" t="0"/>
          <a:stretch/>
        </p:blipFill>
        <p:spPr>
          <a:xfrm>
            <a:off x="683805" y="685800"/>
            <a:ext cx="1828800" cy="544010"/>
          </a:xfrm>
          <a:prstGeom prst="rect">
            <a:avLst/>
          </a:prstGeom>
          <a:noFill/>
          <a:ln>
            <a:noFill/>
          </a:ln>
        </p:spPr>
      </p:pic>
      <p:sp>
        <p:nvSpPr>
          <p:cNvPr id="136" name="Google Shape;136;p35"/>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5"/>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5"/>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39" name="Google Shape;139;p35"/>
          <p:cNvSpPr txBox="1"/>
          <p:nvPr>
            <p:ph type="ctrTitle"/>
          </p:nvPr>
        </p:nvSpPr>
        <p:spPr>
          <a:xfrm>
            <a:off x="685800" y="2133600"/>
            <a:ext cx="54864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1350"/>
              <a:buFont typeface="Gill Sans"/>
              <a:buNone/>
              <a:defRPr sz="135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5"/>
          <p:cNvSpPr txBox="1"/>
          <p:nvPr>
            <p:ph idx="1" type="subTitle"/>
          </p:nvPr>
        </p:nvSpPr>
        <p:spPr>
          <a:xfrm>
            <a:off x="685800" y="4114800"/>
            <a:ext cx="3429000" cy="16002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FFFFF"/>
              </a:buClr>
              <a:buSzPts val="760"/>
              <a:buNone/>
              <a:defRPr sz="760">
                <a:solidFill>
                  <a:srgbClr val="FFFFFF"/>
                </a:solidFill>
              </a:defRPr>
            </a:lvl1pPr>
            <a:lvl2pPr lvl="1" algn="ctr">
              <a:spcBef>
                <a:spcPts val="506"/>
              </a:spcBef>
              <a:spcAft>
                <a:spcPts val="0"/>
              </a:spcAft>
              <a:buClr>
                <a:srgbClr val="888888"/>
              </a:buClr>
              <a:buSzPts val="844"/>
              <a:buNone/>
              <a:defRPr>
                <a:solidFill>
                  <a:srgbClr val="888888"/>
                </a:solidFill>
              </a:defRPr>
            </a:lvl2pPr>
            <a:lvl3pPr lvl="2" algn="ctr">
              <a:spcBef>
                <a:spcPts val="506"/>
              </a:spcBef>
              <a:spcAft>
                <a:spcPts val="0"/>
              </a:spcAft>
              <a:buClr>
                <a:srgbClr val="888888"/>
              </a:buClr>
              <a:buSzPts val="760"/>
              <a:buNone/>
              <a:defRPr>
                <a:solidFill>
                  <a:srgbClr val="888888"/>
                </a:solidFill>
              </a:defRPr>
            </a:lvl3pPr>
            <a:lvl4pPr lvl="3" algn="ctr">
              <a:spcBef>
                <a:spcPts val="135"/>
              </a:spcBef>
              <a:spcAft>
                <a:spcPts val="0"/>
              </a:spcAft>
              <a:buClr>
                <a:srgbClr val="888888"/>
              </a:buClr>
              <a:buSzPts val="675"/>
              <a:buNone/>
              <a:defRPr>
                <a:solidFill>
                  <a:srgbClr val="888888"/>
                </a:solidFill>
              </a:defRPr>
            </a:lvl4pPr>
            <a:lvl5pPr lvl="4" algn="ctr">
              <a:spcBef>
                <a:spcPts val="118"/>
              </a:spcBef>
              <a:spcAft>
                <a:spcPts val="0"/>
              </a:spcAft>
              <a:buClr>
                <a:srgbClr val="888888"/>
              </a:buClr>
              <a:buSzPts val="591"/>
              <a:buNone/>
              <a:defRPr>
                <a:solidFill>
                  <a:srgbClr val="888888"/>
                </a:solidFill>
              </a:defRPr>
            </a:lvl5pPr>
            <a:lvl6pPr lvl="5" algn="ctr">
              <a:spcBef>
                <a:spcPts val="169"/>
              </a:spcBef>
              <a:spcAft>
                <a:spcPts val="0"/>
              </a:spcAft>
              <a:buClr>
                <a:srgbClr val="888888"/>
              </a:buClr>
              <a:buSzPts val="844"/>
              <a:buNone/>
              <a:defRPr>
                <a:solidFill>
                  <a:srgbClr val="888888"/>
                </a:solidFill>
              </a:defRPr>
            </a:lvl6pPr>
            <a:lvl7pPr lvl="6" algn="ctr">
              <a:spcBef>
                <a:spcPts val="169"/>
              </a:spcBef>
              <a:spcAft>
                <a:spcPts val="0"/>
              </a:spcAft>
              <a:buClr>
                <a:srgbClr val="888888"/>
              </a:buClr>
              <a:buSzPts val="844"/>
              <a:buNone/>
              <a:defRPr>
                <a:solidFill>
                  <a:srgbClr val="888888"/>
                </a:solidFill>
              </a:defRPr>
            </a:lvl7pPr>
            <a:lvl8pPr lvl="7" algn="ctr">
              <a:spcBef>
                <a:spcPts val="169"/>
              </a:spcBef>
              <a:spcAft>
                <a:spcPts val="0"/>
              </a:spcAft>
              <a:buClr>
                <a:srgbClr val="888888"/>
              </a:buClr>
              <a:buSzPts val="844"/>
              <a:buNone/>
              <a:defRPr>
                <a:solidFill>
                  <a:srgbClr val="888888"/>
                </a:solidFill>
              </a:defRPr>
            </a:lvl8pPr>
            <a:lvl9pPr lvl="8" algn="ctr">
              <a:spcBef>
                <a:spcPts val="169"/>
              </a:spcBef>
              <a:spcAft>
                <a:spcPts val="0"/>
              </a:spcAft>
              <a:buClr>
                <a:srgbClr val="888888"/>
              </a:buClr>
              <a:buSzPts val="844"/>
              <a:buNone/>
              <a:defRPr>
                <a:solidFill>
                  <a:srgbClr val="888888"/>
                </a:solidFill>
              </a:defRPr>
            </a:lvl9pPr>
          </a:lstStyle>
          <a:p/>
        </p:txBody>
      </p:sp>
      <p:cxnSp>
        <p:nvCxnSpPr>
          <p:cNvPr id="141" name="Google Shape;141;p35"/>
          <p:cNvCxnSpPr/>
          <p:nvPr/>
        </p:nvCxnSpPr>
        <p:spPr>
          <a:xfrm>
            <a:off x="762000" y="3886200"/>
            <a:ext cx="32004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p:cSld name="Divider - Full Blue">
    <p:bg>
      <p:bgPr>
        <a:solidFill>
          <a:srgbClr val="002F6C"/>
        </a:solidFill>
      </p:bgPr>
    </p:bg>
    <p:spTree>
      <p:nvGrpSpPr>
        <p:cNvPr id="142" name="Shape 142"/>
        <p:cNvGrpSpPr/>
        <p:nvPr/>
      </p:nvGrpSpPr>
      <p:grpSpPr>
        <a:xfrm>
          <a:off x="0" y="0"/>
          <a:ext cx="0" cy="0"/>
          <a:chOff x="0" y="0"/>
          <a:chExt cx="0" cy="0"/>
        </a:xfrm>
      </p:grpSpPr>
      <p:sp>
        <p:nvSpPr>
          <p:cNvPr id="143" name="Google Shape;143;p36"/>
          <p:cNvSpPr txBox="1"/>
          <p:nvPr>
            <p:ph type="title"/>
          </p:nvPr>
        </p:nvSpPr>
        <p:spPr>
          <a:xfrm>
            <a:off x="1143000" y="827785"/>
            <a:ext cx="5486400" cy="300082"/>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FFFFFF"/>
              </a:buClr>
              <a:buSzPts val="1350"/>
              <a:buFont typeface="Gill Sans"/>
              <a:buNone/>
              <a:defRPr sz="135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6"/>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6"/>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6"/>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pic>
        <p:nvPicPr>
          <p:cNvPr descr="USAID_Logo_White_v02.png" id="147" name="Google Shape;147;p36"/>
          <p:cNvPicPr preferRelativeResize="0"/>
          <p:nvPr/>
        </p:nvPicPr>
        <p:blipFill rotWithShape="1">
          <a:blip r:embed="rId2">
            <a:alphaModFix/>
          </a:blip>
          <a:srcRect b="0" l="0" r="0" t="0"/>
          <a:stretch/>
        </p:blipFill>
        <p:spPr>
          <a:xfrm>
            <a:off x="685800" y="5943600"/>
            <a:ext cx="1536970" cy="457200"/>
          </a:xfrm>
          <a:prstGeom prst="rect">
            <a:avLst/>
          </a:prstGeom>
          <a:noFill/>
          <a:ln>
            <a:noFill/>
          </a:ln>
        </p:spPr>
      </p:pic>
      <p:cxnSp>
        <p:nvCxnSpPr>
          <p:cNvPr id="148" name="Google Shape;148;p36"/>
          <p:cNvCxnSpPr/>
          <p:nvPr/>
        </p:nvCxnSpPr>
        <p:spPr>
          <a:xfrm>
            <a:off x="746760" y="990600"/>
            <a:ext cx="32004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bg>
      <p:bgPr>
        <a:solidFill>
          <a:srgbClr val="E7E7E5"/>
        </a:solidFill>
      </p:bgPr>
    </p:bg>
    <p:spTree>
      <p:nvGrpSpPr>
        <p:cNvPr id="149" name="Shape 149"/>
        <p:cNvGrpSpPr/>
        <p:nvPr/>
      </p:nvGrpSpPr>
      <p:grpSpPr>
        <a:xfrm>
          <a:off x="0" y="0"/>
          <a:ext cx="0" cy="0"/>
          <a:chOff x="0" y="0"/>
          <a:chExt cx="0" cy="0"/>
        </a:xfrm>
      </p:grpSpPr>
      <p:sp>
        <p:nvSpPr>
          <p:cNvPr id="150" name="Google Shape;150;p37"/>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rgbClr val="635C5B"/>
              </a:buClr>
              <a:buSzPts val="1800"/>
              <a:buChar char="•"/>
              <a:defRPr/>
            </a:lvl1pPr>
            <a:lvl2pPr indent="-342900" lvl="1" marL="914400" algn="l">
              <a:spcBef>
                <a:spcPts val="506"/>
              </a:spcBef>
              <a:spcAft>
                <a:spcPts val="0"/>
              </a:spcAft>
              <a:buClr>
                <a:srgbClr val="635C5B"/>
              </a:buClr>
              <a:buSzPts val="1800"/>
              <a:buChar char="–"/>
              <a:defRPr/>
            </a:lvl2pPr>
            <a:lvl3pPr indent="-342900" lvl="2" marL="1371600" algn="l">
              <a:spcBef>
                <a:spcPts val="506"/>
              </a:spcBef>
              <a:spcAft>
                <a:spcPts val="0"/>
              </a:spcAft>
              <a:buClr>
                <a:srgbClr val="6C6463"/>
              </a:buClr>
              <a:buSzPts val="1800"/>
              <a:buChar char="•"/>
              <a:defRPr/>
            </a:lvl3pPr>
            <a:lvl4pPr indent="-342900" lvl="3" marL="1828800" algn="l">
              <a:spcBef>
                <a:spcPts val="360"/>
              </a:spcBef>
              <a:spcAft>
                <a:spcPts val="0"/>
              </a:spcAft>
              <a:buClr>
                <a:srgbClr val="6C6463"/>
              </a:buClr>
              <a:buSzPts val="1800"/>
              <a:buChar char="–"/>
              <a:defRPr/>
            </a:lvl4pPr>
            <a:lvl5pPr indent="-342900" lvl="4" marL="2286000" algn="l">
              <a:spcBef>
                <a:spcPts val="360"/>
              </a:spcBef>
              <a:spcAft>
                <a:spcPts val="0"/>
              </a:spcAft>
              <a:buClr>
                <a:srgbClr val="6C646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37"/>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7"/>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7"/>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54" name="Google Shape;154;p37"/>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type="titleOnly">
  <p:cSld name="TITLE_ONLY">
    <p:bg>
      <p:bgPr>
        <a:solidFill>
          <a:srgbClr val="BA0C2F"/>
        </a:solidFill>
      </p:bgPr>
    </p:bg>
    <p:spTree>
      <p:nvGrpSpPr>
        <p:cNvPr id="24" name="Shape 24"/>
        <p:cNvGrpSpPr/>
        <p:nvPr/>
      </p:nvGrpSpPr>
      <p:grpSpPr>
        <a:xfrm>
          <a:off x="0" y="0"/>
          <a:ext cx="0" cy="0"/>
          <a:chOff x="0" y="0"/>
          <a:chExt cx="0" cy="0"/>
        </a:xfrm>
      </p:grpSpPr>
      <p:sp>
        <p:nvSpPr>
          <p:cNvPr id="25" name="Google Shape;25;p20"/>
          <p:cNvSpPr txBox="1"/>
          <p:nvPr>
            <p:ph type="title"/>
          </p:nvPr>
        </p:nvSpPr>
        <p:spPr>
          <a:xfrm>
            <a:off x="1143000" y="827785"/>
            <a:ext cx="5486400" cy="300082"/>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FFFFFF"/>
              </a:buClr>
              <a:buSzPts val="1350"/>
              <a:buFont typeface="Gill Sans"/>
              <a:buNone/>
              <a:defRPr sz="135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0"/>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0"/>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u="none" cap="none" strike="noStrike">
                <a:solidFill>
                  <a:srgbClr val="FFFFFF"/>
                </a:solidFill>
                <a:latin typeface="Gill Sans"/>
                <a:ea typeface="Gill Sans"/>
                <a:cs typeface="Gill Sans"/>
                <a:sym typeface="Gill Sans"/>
              </a:defRPr>
            </a:lvl1pPr>
            <a:lvl2pPr indent="0" lvl="1" marL="0" algn="r">
              <a:spcBef>
                <a:spcPts val="0"/>
              </a:spcBef>
              <a:buNone/>
              <a:defRPr b="0" i="0" sz="254" u="none" cap="none" strike="noStrike">
                <a:solidFill>
                  <a:srgbClr val="FFFFFF"/>
                </a:solidFill>
                <a:latin typeface="Gill Sans"/>
                <a:ea typeface="Gill Sans"/>
                <a:cs typeface="Gill Sans"/>
                <a:sym typeface="Gill Sans"/>
              </a:defRPr>
            </a:lvl2pPr>
            <a:lvl3pPr indent="0" lvl="2" marL="0" algn="r">
              <a:spcBef>
                <a:spcPts val="0"/>
              </a:spcBef>
              <a:buNone/>
              <a:defRPr b="0" i="0" sz="254" u="none" cap="none" strike="noStrike">
                <a:solidFill>
                  <a:srgbClr val="FFFFFF"/>
                </a:solidFill>
                <a:latin typeface="Gill Sans"/>
                <a:ea typeface="Gill Sans"/>
                <a:cs typeface="Gill Sans"/>
                <a:sym typeface="Gill Sans"/>
              </a:defRPr>
            </a:lvl3pPr>
            <a:lvl4pPr indent="0" lvl="3" marL="0" algn="r">
              <a:spcBef>
                <a:spcPts val="0"/>
              </a:spcBef>
              <a:buNone/>
              <a:defRPr b="0" i="0" sz="254" u="none" cap="none" strike="noStrike">
                <a:solidFill>
                  <a:srgbClr val="FFFFFF"/>
                </a:solidFill>
                <a:latin typeface="Gill Sans"/>
                <a:ea typeface="Gill Sans"/>
                <a:cs typeface="Gill Sans"/>
                <a:sym typeface="Gill Sans"/>
              </a:defRPr>
            </a:lvl4pPr>
            <a:lvl5pPr indent="0" lvl="4" marL="0" algn="r">
              <a:spcBef>
                <a:spcPts val="0"/>
              </a:spcBef>
              <a:buNone/>
              <a:defRPr b="0" i="0" sz="254" u="none" cap="none" strike="noStrike">
                <a:solidFill>
                  <a:srgbClr val="FFFFFF"/>
                </a:solidFill>
                <a:latin typeface="Gill Sans"/>
                <a:ea typeface="Gill Sans"/>
                <a:cs typeface="Gill Sans"/>
                <a:sym typeface="Gill Sans"/>
              </a:defRPr>
            </a:lvl5pPr>
            <a:lvl6pPr indent="0" lvl="5" marL="0" algn="r">
              <a:spcBef>
                <a:spcPts val="0"/>
              </a:spcBef>
              <a:buNone/>
              <a:defRPr b="0" i="0" sz="254" u="none" cap="none" strike="noStrike">
                <a:solidFill>
                  <a:srgbClr val="FFFFFF"/>
                </a:solidFill>
                <a:latin typeface="Gill Sans"/>
                <a:ea typeface="Gill Sans"/>
                <a:cs typeface="Gill Sans"/>
                <a:sym typeface="Gill Sans"/>
              </a:defRPr>
            </a:lvl6pPr>
            <a:lvl7pPr indent="0" lvl="6" marL="0" algn="r">
              <a:spcBef>
                <a:spcPts val="0"/>
              </a:spcBef>
              <a:buNone/>
              <a:defRPr b="0" i="0" sz="254" u="none" cap="none" strike="noStrike">
                <a:solidFill>
                  <a:srgbClr val="FFFFFF"/>
                </a:solidFill>
                <a:latin typeface="Gill Sans"/>
                <a:ea typeface="Gill Sans"/>
                <a:cs typeface="Gill Sans"/>
                <a:sym typeface="Gill Sans"/>
              </a:defRPr>
            </a:lvl7pPr>
            <a:lvl8pPr indent="0" lvl="7" marL="0" algn="r">
              <a:spcBef>
                <a:spcPts val="0"/>
              </a:spcBef>
              <a:buNone/>
              <a:defRPr b="0" i="0" sz="254" u="none" cap="none" strike="noStrike">
                <a:solidFill>
                  <a:srgbClr val="FFFFFF"/>
                </a:solidFill>
                <a:latin typeface="Gill Sans"/>
                <a:ea typeface="Gill Sans"/>
                <a:cs typeface="Gill Sans"/>
                <a:sym typeface="Gill Sans"/>
              </a:defRPr>
            </a:lvl8pPr>
            <a:lvl9pPr indent="0" lvl="8" marL="0" algn="r">
              <a:spcBef>
                <a:spcPts val="0"/>
              </a:spcBef>
              <a:buNone/>
              <a:defRPr b="0" i="0" sz="254"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pic>
        <p:nvPicPr>
          <p:cNvPr descr="USAID_Logo_White_v02.png" id="29" name="Google Shape;29;p20"/>
          <p:cNvPicPr preferRelativeResize="0"/>
          <p:nvPr/>
        </p:nvPicPr>
        <p:blipFill rotWithShape="1">
          <a:blip r:embed="rId2">
            <a:alphaModFix/>
          </a:blip>
          <a:srcRect b="0" l="0" r="0" t="0"/>
          <a:stretch/>
        </p:blipFill>
        <p:spPr>
          <a:xfrm>
            <a:off x="685800" y="5943600"/>
            <a:ext cx="1536970" cy="457200"/>
          </a:xfrm>
          <a:prstGeom prst="rect">
            <a:avLst/>
          </a:prstGeom>
          <a:noFill/>
          <a:ln>
            <a:noFill/>
          </a:ln>
        </p:spPr>
      </p:pic>
      <p:cxnSp>
        <p:nvCxnSpPr>
          <p:cNvPr id="30" name="Google Shape;30;p20"/>
          <p:cNvCxnSpPr/>
          <p:nvPr/>
        </p:nvCxnSpPr>
        <p:spPr>
          <a:xfrm>
            <a:off x="746760" y="990600"/>
            <a:ext cx="32004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155" name="Shape 155"/>
        <p:cNvGrpSpPr/>
        <p:nvPr/>
      </p:nvGrpSpPr>
      <p:grpSpPr>
        <a:xfrm>
          <a:off x="0" y="0"/>
          <a:ext cx="0" cy="0"/>
          <a:chOff x="0" y="0"/>
          <a:chExt cx="0" cy="0"/>
        </a:xfrm>
      </p:grpSpPr>
      <p:sp>
        <p:nvSpPr>
          <p:cNvPr id="156" name="Google Shape;156;p38"/>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157" name="Google Shape;157;p38"/>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158" name="Google Shape;158;p38"/>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8"/>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8"/>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61" name="Google Shape;161;p38"/>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bg>
      <p:bgPr>
        <a:solidFill>
          <a:srgbClr val="E7E7E5"/>
        </a:solidFill>
      </p:bgPr>
    </p:bg>
    <p:spTree>
      <p:nvGrpSpPr>
        <p:cNvPr id="162" name="Shape 162"/>
        <p:cNvGrpSpPr/>
        <p:nvPr/>
      </p:nvGrpSpPr>
      <p:grpSpPr>
        <a:xfrm>
          <a:off x="0" y="0"/>
          <a:ext cx="0" cy="0"/>
          <a:chOff x="0" y="0"/>
          <a:chExt cx="0" cy="0"/>
        </a:xfrm>
      </p:grpSpPr>
      <p:sp>
        <p:nvSpPr>
          <p:cNvPr id="163" name="Google Shape;163;p39"/>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164" name="Google Shape;164;p39"/>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165" name="Google Shape;165;p39"/>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9"/>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9"/>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68" name="Google Shape;168;p39"/>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39"/>
          <p:cNvSpPr txBox="1"/>
          <p:nvPr>
            <p:ph idx="3" type="body"/>
          </p:nvPr>
        </p:nvSpPr>
        <p:spPr>
          <a:xfrm>
            <a:off x="331455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bg>
      <p:bgPr>
        <a:solidFill>
          <a:srgbClr val="E7E7E5"/>
        </a:solidFill>
      </p:bgPr>
    </p:bg>
    <p:spTree>
      <p:nvGrpSpPr>
        <p:cNvPr id="170" name="Shape 170"/>
        <p:cNvGrpSpPr/>
        <p:nvPr/>
      </p:nvGrpSpPr>
      <p:grpSpPr>
        <a:xfrm>
          <a:off x="0" y="0"/>
          <a:ext cx="0" cy="0"/>
          <a:chOff x="0" y="0"/>
          <a:chExt cx="0" cy="0"/>
        </a:xfrm>
      </p:grpSpPr>
      <p:sp>
        <p:nvSpPr>
          <p:cNvPr id="171" name="Google Shape;171;p40"/>
          <p:cNvSpPr/>
          <p:nvPr>
            <p:ph idx="2" type="pic"/>
          </p:nvPr>
        </p:nvSpPr>
        <p:spPr>
          <a:xfrm>
            <a:off x="152400" y="3429000"/>
            <a:ext cx="8839200" cy="3276600"/>
          </a:xfrm>
          <a:prstGeom prst="rect">
            <a:avLst/>
          </a:prstGeom>
          <a:solidFill>
            <a:schemeClr val="lt1"/>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172" name="Google Shape;172;p40"/>
          <p:cNvSpPr txBox="1"/>
          <p:nvPr>
            <p:ph idx="1" type="body"/>
          </p:nvPr>
        </p:nvSpPr>
        <p:spPr>
          <a:xfrm rot="-5400000">
            <a:off x="7527667" y="47348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 name="Google Shape;173;p40"/>
          <p:cNvSpPr txBox="1"/>
          <p:nvPr>
            <p:ph idx="3"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a:solidFill>
                  <a:srgbClr val="6C6463"/>
                </a:solidFill>
              </a:defRPr>
            </a:lvl1pPr>
            <a:lvl2pPr indent="-282194" lvl="1" marL="914400" algn="l">
              <a:spcBef>
                <a:spcPts val="506"/>
              </a:spcBef>
              <a:spcAft>
                <a:spcPts val="0"/>
              </a:spcAft>
              <a:buClr>
                <a:srgbClr val="6C6463"/>
              </a:buClr>
              <a:buSzPts val="844"/>
              <a:buChar char="–"/>
              <a:defRPr>
                <a:solidFill>
                  <a:srgbClr val="6C6463"/>
                </a:solidFill>
              </a:defRPr>
            </a:lvl2pPr>
            <a:lvl3pPr indent="-276860" lvl="2" marL="1371600" algn="l">
              <a:spcBef>
                <a:spcPts val="506"/>
              </a:spcBef>
              <a:spcAft>
                <a:spcPts val="0"/>
              </a:spcAft>
              <a:buClr>
                <a:srgbClr val="6C6463"/>
              </a:buClr>
              <a:buSzPts val="760"/>
              <a:buChar char="•"/>
              <a:defRPr>
                <a:solidFill>
                  <a:srgbClr val="6C6463"/>
                </a:solidFill>
              </a:defRPr>
            </a:lvl3pPr>
            <a:lvl4pPr indent="-271462" lvl="3" marL="1828800" algn="l">
              <a:spcBef>
                <a:spcPts val="135"/>
              </a:spcBef>
              <a:spcAft>
                <a:spcPts val="0"/>
              </a:spcAft>
              <a:buClr>
                <a:srgbClr val="6C6463"/>
              </a:buClr>
              <a:buSzPts val="675"/>
              <a:buChar char="–"/>
              <a:defRPr>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40"/>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0"/>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0"/>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77" name="Google Shape;177;p40"/>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bg>
      <p:bgPr>
        <a:solidFill>
          <a:srgbClr val="E7E7E5"/>
        </a:solidFill>
      </p:bgPr>
    </p:bg>
    <p:spTree>
      <p:nvGrpSpPr>
        <p:cNvPr id="178" name="Shape 178"/>
        <p:cNvGrpSpPr/>
        <p:nvPr/>
      </p:nvGrpSpPr>
      <p:grpSpPr>
        <a:xfrm>
          <a:off x="0" y="0"/>
          <a:ext cx="0" cy="0"/>
          <a:chOff x="0" y="0"/>
          <a:chExt cx="0" cy="0"/>
        </a:xfrm>
      </p:grpSpPr>
      <p:sp>
        <p:nvSpPr>
          <p:cNvPr id="179" name="Google Shape;179;p41"/>
          <p:cNvSpPr/>
          <p:nvPr>
            <p:ph idx="2" type="pic"/>
          </p:nvPr>
        </p:nvSpPr>
        <p:spPr>
          <a:xfrm>
            <a:off x="4572000" y="152400"/>
            <a:ext cx="4419600" cy="6553200"/>
          </a:xfrm>
          <a:prstGeom prst="rect">
            <a:avLst/>
          </a:prstGeom>
          <a:solidFill>
            <a:srgbClr val="FFFFFF"/>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180" name="Google Shape;180;p41"/>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1"/>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82" name="Google Shape;182;p41"/>
          <p:cNvSpPr txBox="1"/>
          <p:nvPr>
            <p:ph idx="1" type="body"/>
          </p:nvPr>
        </p:nvSpPr>
        <p:spPr>
          <a:xfrm>
            <a:off x="685800" y="2057400"/>
            <a:ext cx="3657600" cy="41148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 name="Google Shape;183;p41"/>
          <p:cNvSpPr txBox="1"/>
          <p:nvPr>
            <p:ph type="title"/>
          </p:nvPr>
        </p:nvSpPr>
        <p:spPr>
          <a:xfrm>
            <a:off x="685801" y="1524046"/>
            <a:ext cx="3657296"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41"/>
          <p:cNvSpPr txBox="1"/>
          <p:nvPr>
            <p:ph idx="3" type="body"/>
          </p:nvPr>
        </p:nvSpPr>
        <p:spPr>
          <a:xfrm rot="-5400000">
            <a:off x="75276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bg>
      <p:bgPr>
        <a:solidFill>
          <a:srgbClr val="E7E7E5"/>
        </a:solidFill>
      </p:bgPr>
    </p:bg>
    <p:spTree>
      <p:nvGrpSpPr>
        <p:cNvPr id="185" name="Shape 185"/>
        <p:cNvGrpSpPr/>
        <p:nvPr/>
      </p:nvGrpSpPr>
      <p:grpSpPr>
        <a:xfrm>
          <a:off x="0" y="0"/>
          <a:ext cx="0" cy="0"/>
          <a:chOff x="0" y="0"/>
          <a:chExt cx="0" cy="0"/>
        </a:xfrm>
      </p:grpSpPr>
      <p:sp>
        <p:nvSpPr>
          <p:cNvPr id="186" name="Google Shape;186;p42"/>
          <p:cNvSpPr/>
          <p:nvPr>
            <p:ph idx="2" type="pic"/>
          </p:nvPr>
        </p:nvSpPr>
        <p:spPr>
          <a:xfrm>
            <a:off x="152400" y="152400"/>
            <a:ext cx="4419600" cy="6553200"/>
          </a:xfrm>
          <a:prstGeom prst="rect">
            <a:avLst/>
          </a:prstGeom>
          <a:solidFill>
            <a:srgbClr val="FFFFFF"/>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187" name="Google Shape;187;p42"/>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2"/>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89" name="Google Shape;189;p42"/>
          <p:cNvSpPr txBox="1"/>
          <p:nvPr>
            <p:ph idx="1" type="body"/>
          </p:nvPr>
        </p:nvSpPr>
        <p:spPr>
          <a:xfrm rot="-5400000">
            <a:off x="31080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0" name="Google Shape;190;p42"/>
          <p:cNvSpPr txBox="1"/>
          <p:nvPr>
            <p:ph type="title"/>
          </p:nvPr>
        </p:nvSpPr>
        <p:spPr>
          <a:xfrm>
            <a:off x="4877104" y="3651860"/>
            <a:ext cx="3885896"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chemeClr val="lt1"/>
        </a:solidFill>
      </p:bgPr>
    </p:bg>
    <p:spTree>
      <p:nvGrpSpPr>
        <p:cNvPr id="191" name="Shape 191"/>
        <p:cNvGrpSpPr/>
        <p:nvPr/>
      </p:nvGrpSpPr>
      <p:grpSpPr>
        <a:xfrm>
          <a:off x="0" y="0"/>
          <a:ext cx="0" cy="0"/>
          <a:chOff x="0" y="0"/>
          <a:chExt cx="0" cy="0"/>
        </a:xfrm>
      </p:grpSpPr>
      <p:sp>
        <p:nvSpPr>
          <p:cNvPr id="192" name="Google Shape;192;p43"/>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rgbClr val="635C5B"/>
              </a:buClr>
              <a:buSzPts val="1800"/>
              <a:buChar char="•"/>
              <a:defRPr/>
            </a:lvl1pPr>
            <a:lvl2pPr indent="-342900" lvl="1" marL="914400" algn="l">
              <a:spcBef>
                <a:spcPts val="506"/>
              </a:spcBef>
              <a:spcAft>
                <a:spcPts val="0"/>
              </a:spcAft>
              <a:buClr>
                <a:srgbClr val="635C5B"/>
              </a:buClr>
              <a:buSzPts val="1800"/>
              <a:buChar char="–"/>
              <a:defRPr/>
            </a:lvl2pPr>
            <a:lvl3pPr indent="-342900" lvl="2" marL="1371600" algn="l">
              <a:spcBef>
                <a:spcPts val="506"/>
              </a:spcBef>
              <a:spcAft>
                <a:spcPts val="0"/>
              </a:spcAft>
              <a:buClr>
                <a:srgbClr val="6C6463"/>
              </a:buClr>
              <a:buSzPts val="1800"/>
              <a:buChar char="•"/>
              <a:defRPr/>
            </a:lvl3pPr>
            <a:lvl4pPr indent="-342900" lvl="3" marL="1828800" algn="l">
              <a:spcBef>
                <a:spcPts val="360"/>
              </a:spcBef>
              <a:spcAft>
                <a:spcPts val="0"/>
              </a:spcAft>
              <a:buClr>
                <a:srgbClr val="6C6463"/>
              </a:buClr>
              <a:buSzPts val="1800"/>
              <a:buChar char="–"/>
              <a:defRPr/>
            </a:lvl4pPr>
            <a:lvl5pPr indent="-342900" lvl="4" marL="2286000" algn="l">
              <a:spcBef>
                <a:spcPts val="360"/>
              </a:spcBef>
              <a:spcAft>
                <a:spcPts val="0"/>
              </a:spcAft>
              <a:buClr>
                <a:srgbClr val="6C646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3" name="Google Shape;193;p43"/>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3"/>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43"/>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96" name="Google Shape;196;p43"/>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bg>
      <p:bgPr>
        <a:solidFill>
          <a:schemeClr val="lt1"/>
        </a:solidFill>
      </p:bgPr>
    </p:bg>
    <p:spTree>
      <p:nvGrpSpPr>
        <p:cNvPr id="197" name="Shape 197"/>
        <p:cNvGrpSpPr/>
        <p:nvPr/>
      </p:nvGrpSpPr>
      <p:grpSpPr>
        <a:xfrm>
          <a:off x="0" y="0"/>
          <a:ext cx="0" cy="0"/>
          <a:chOff x="0" y="0"/>
          <a:chExt cx="0" cy="0"/>
        </a:xfrm>
      </p:grpSpPr>
      <p:sp>
        <p:nvSpPr>
          <p:cNvPr id="198" name="Google Shape;198;p44"/>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199" name="Google Shape;199;p44"/>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200" name="Google Shape;200;p44"/>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4"/>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4"/>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203" name="Google Shape;203;p44"/>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bg>
      <p:bgPr>
        <a:solidFill>
          <a:schemeClr val="lt1"/>
        </a:solidFill>
      </p:bgPr>
    </p:bg>
    <p:spTree>
      <p:nvGrpSpPr>
        <p:cNvPr id="204" name="Shape 204"/>
        <p:cNvGrpSpPr/>
        <p:nvPr/>
      </p:nvGrpSpPr>
      <p:grpSpPr>
        <a:xfrm>
          <a:off x="0" y="0"/>
          <a:ext cx="0" cy="0"/>
          <a:chOff x="0" y="0"/>
          <a:chExt cx="0" cy="0"/>
        </a:xfrm>
      </p:grpSpPr>
      <p:sp>
        <p:nvSpPr>
          <p:cNvPr id="205" name="Google Shape;205;p45"/>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206" name="Google Shape;206;p45"/>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207" name="Google Shape;207;p45"/>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45"/>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45"/>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210" name="Google Shape;210;p45"/>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5"/>
          <p:cNvSpPr txBox="1"/>
          <p:nvPr>
            <p:ph idx="3" type="body"/>
          </p:nvPr>
        </p:nvSpPr>
        <p:spPr>
          <a:xfrm>
            <a:off x="331455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bg>
      <p:bgPr>
        <a:solidFill>
          <a:schemeClr val="lt1"/>
        </a:solidFill>
      </p:bgPr>
    </p:bg>
    <p:spTree>
      <p:nvGrpSpPr>
        <p:cNvPr id="212" name="Shape 212"/>
        <p:cNvGrpSpPr/>
        <p:nvPr/>
      </p:nvGrpSpPr>
      <p:grpSpPr>
        <a:xfrm>
          <a:off x="0" y="0"/>
          <a:ext cx="0" cy="0"/>
          <a:chOff x="0" y="0"/>
          <a:chExt cx="0" cy="0"/>
        </a:xfrm>
      </p:grpSpPr>
      <p:sp>
        <p:nvSpPr>
          <p:cNvPr id="213" name="Google Shape;213;p46"/>
          <p:cNvSpPr/>
          <p:nvPr>
            <p:ph idx="2" type="pic"/>
          </p:nvPr>
        </p:nvSpPr>
        <p:spPr>
          <a:xfrm>
            <a:off x="152400" y="3429000"/>
            <a:ext cx="8839200" cy="3276600"/>
          </a:xfrm>
          <a:prstGeom prst="rect">
            <a:avLst/>
          </a:prstGeom>
          <a:solidFill>
            <a:srgbClr val="E7E7E5"/>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214" name="Google Shape;214;p46"/>
          <p:cNvSpPr txBox="1"/>
          <p:nvPr>
            <p:ph idx="1" type="body"/>
          </p:nvPr>
        </p:nvSpPr>
        <p:spPr>
          <a:xfrm rot="-5400000">
            <a:off x="7527667" y="47348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5" name="Google Shape;215;p46"/>
          <p:cNvSpPr txBox="1"/>
          <p:nvPr>
            <p:ph idx="3"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a:solidFill>
                  <a:srgbClr val="6C6463"/>
                </a:solidFill>
              </a:defRPr>
            </a:lvl1pPr>
            <a:lvl2pPr indent="-282194" lvl="1" marL="914400" algn="l">
              <a:spcBef>
                <a:spcPts val="506"/>
              </a:spcBef>
              <a:spcAft>
                <a:spcPts val="0"/>
              </a:spcAft>
              <a:buClr>
                <a:srgbClr val="6C6463"/>
              </a:buClr>
              <a:buSzPts val="844"/>
              <a:buChar char="–"/>
              <a:defRPr>
                <a:solidFill>
                  <a:srgbClr val="6C6463"/>
                </a:solidFill>
              </a:defRPr>
            </a:lvl2pPr>
            <a:lvl3pPr indent="-276860" lvl="2" marL="1371600" algn="l">
              <a:spcBef>
                <a:spcPts val="506"/>
              </a:spcBef>
              <a:spcAft>
                <a:spcPts val="0"/>
              </a:spcAft>
              <a:buClr>
                <a:srgbClr val="6C6463"/>
              </a:buClr>
              <a:buSzPts val="760"/>
              <a:buChar char="•"/>
              <a:defRPr>
                <a:solidFill>
                  <a:srgbClr val="6C6463"/>
                </a:solidFill>
              </a:defRPr>
            </a:lvl3pPr>
            <a:lvl4pPr indent="-271462" lvl="3" marL="1828800" algn="l">
              <a:spcBef>
                <a:spcPts val="135"/>
              </a:spcBef>
              <a:spcAft>
                <a:spcPts val="0"/>
              </a:spcAft>
              <a:buClr>
                <a:srgbClr val="6C6463"/>
              </a:buClr>
              <a:buSzPts val="675"/>
              <a:buChar char="–"/>
              <a:defRPr>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6" name="Google Shape;216;p46"/>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46"/>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6"/>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219" name="Google Shape;219;p46"/>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bg>
      <p:bgPr>
        <a:solidFill>
          <a:schemeClr val="lt1"/>
        </a:solidFill>
      </p:bgPr>
    </p:bg>
    <p:spTree>
      <p:nvGrpSpPr>
        <p:cNvPr id="220" name="Shape 220"/>
        <p:cNvGrpSpPr/>
        <p:nvPr/>
      </p:nvGrpSpPr>
      <p:grpSpPr>
        <a:xfrm>
          <a:off x="0" y="0"/>
          <a:ext cx="0" cy="0"/>
          <a:chOff x="0" y="0"/>
          <a:chExt cx="0" cy="0"/>
        </a:xfrm>
      </p:grpSpPr>
      <p:sp>
        <p:nvSpPr>
          <p:cNvPr id="221" name="Google Shape;221;p47"/>
          <p:cNvSpPr/>
          <p:nvPr>
            <p:ph idx="2" type="pic"/>
          </p:nvPr>
        </p:nvSpPr>
        <p:spPr>
          <a:xfrm>
            <a:off x="4572000" y="152400"/>
            <a:ext cx="4419600" cy="6553200"/>
          </a:xfrm>
          <a:prstGeom prst="rect">
            <a:avLst/>
          </a:prstGeom>
          <a:solidFill>
            <a:srgbClr val="E7E7E5"/>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222" name="Google Shape;222;p47"/>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47"/>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224" name="Google Shape;224;p47"/>
          <p:cNvSpPr txBox="1"/>
          <p:nvPr>
            <p:ph idx="1" type="body"/>
          </p:nvPr>
        </p:nvSpPr>
        <p:spPr>
          <a:xfrm>
            <a:off x="685800" y="2057400"/>
            <a:ext cx="3657600" cy="41148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47"/>
          <p:cNvSpPr txBox="1"/>
          <p:nvPr>
            <p:ph type="title"/>
          </p:nvPr>
        </p:nvSpPr>
        <p:spPr>
          <a:xfrm>
            <a:off x="685801" y="1524046"/>
            <a:ext cx="3657296"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47"/>
          <p:cNvSpPr txBox="1"/>
          <p:nvPr>
            <p:ph idx="3" type="body"/>
          </p:nvPr>
        </p:nvSpPr>
        <p:spPr>
          <a:xfrm rot="-5400000">
            <a:off x="75276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31" name="Shape 31"/>
        <p:cNvGrpSpPr/>
        <p:nvPr/>
      </p:nvGrpSpPr>
      <p:grpSpPr>
        <a:xfrm>
          <a:off x="0" y="0"/>
          <a:ext cx="0" cy="0"/>
          <a:chOff x="0" y="0"/>
          <a:chExt cx="0" cy="0"/>
        </a:xfrm>
      </p:grpSpPr>
      <p:sp>
        <p:nvSpPr>
          <p:cNvPr id="32" name="Google Shape;32;p21"/>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rgbClr val="635C5B"/>
              </a:buClr>
              <a:buSzPts val="1800"/>
              <a:buChar char="•"/>
              <a:defRPr/>
            </a:lvl1pPr>
            <a:lvl2pPr indent="-342900" lvl="1" marL="914400" algn="l">
              <a:spcBef>
                <a:spcPts val="506"/>
              </a:spcBef>
              <a:spcAft>
                <a:spcPts val="0"/>
              </a:spcAft>
              <a:buClr>
                <a:srgbClr val="635C5B"/>
              </a:buClr>
              <a:buSzPts val="1800"/>
              <a:buChar char="–"/>
              <a:defRPr/>
            </a:lvl2pPr>
            <a:lvl3pPr indent="-342900" lvl="2" marL="1371600" algn="l">
              <a:spcBef>
                <a:spcPts val="506"/>
              </a:spcBef>
              <a:spcAft>
                <a:spcPts val="0"/>
              </a:spcAft>
              <a:buClr>
                <a:srgbClr val="6C6463"/>
              </a:buClr>
              <a:buSzPts val="1800"/>
              <a:buChar char="•"/>
              <a:defRPr/>
            </a:lvl3pPr>
            <a:lvl4pPr indent="-342900" lvl="3" marL="1828800" algn="l">
              <a:spcBef>
                <a:spcPts val="360"/>
              </a:spcBef>
              <a:spcAft>
                <a:spcPts val="0"/>
              </a:spcAft>
              <a:buClr>
                <a:srgbClr val="6C6463"/>
              </a:buClr>
              <a:buSzPts val="1800"/>
              <a:buChar char="–"/>
              <a:defRPr/>
            </a:lvl4pPr>
            <a:lvl5pPr indent="-342900" lvl="4" marL="2286000" algn="l">
              <a:spcBef>
                <a:spcPts val="360"/>
              </a:spcBef>
              <a:spcAft>
                <a:spcPts val="0"/>
              </a:spcAft>
              <a:buClr>
                <a:srgbClr val="6C646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21"/>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u="none" cap="none" strike="noStrike">
                <a:solidFill>
                  <a:srgbClr val="6C6463"/>
                </a:solidFill>
                <a:latin typeface="Gill Sans"/>
                <a:ea typeface="Gill Sans"/>
                <a:cs typeface="Gill Sans"/>
                <a:sym typeface="Gill Sans"/>
              </a:defRPr>
            </a:lvl1pPr>
            <a:lvl2pPr indent="0" lvl="1" marL="0" algn="r">
              <a:spcBef>
                <a:spcPts val="0"/>
              </a:spcBef>
              <a:buNone/>
              <a:defRPr b="0" i="0" sz="254" u="none" cap="none" strike="noStrike">
                <a:solidFill>
                  <a:srgbClr val="6C6463"/>
                </a:solidFill>
                <a:latin typeface="Gill Sans"/>
                <a:ea typeface="Gill Sans"/>
                <a:cs typeface="Gill Sans"/>
                <a:sym typeface="Gill Sans"/>
              </a:defRPr>
            </a:lvl2pPr>
            <a:lvl3pPr indent="0" lvl="2" marL="0" algn="r">
              <a:spcBef>
                <a:spcPts val="0"/>
              </a:spcBef>
              <a:buNone/>
              <a:defRPr b="0" i="0" sz="254" u="none" cap="none" strike="noStrike">
                <a:solidFill>
                  <a:srgbClr val="6C6463"/>
                </a:solidFill>
                <a:latin typeface="Gill Sans"/>
                <a:ea typeface="Gill Sans"/>
                <a:cs typeface="Gill Sans"/>
                <a:sym typeface="Gill Sans"/>
              </a:defRPr>
            </a:lvl3pPr>
            <a:lvl4pPr indent="0" lvl="3" marL="0" algn="r">
              <a:spcBef>
                <a:spcPts val="0"/>
              </a:spcBef>
              <a:buNone/>
              <a:defRPr b="0" i="0" sz="254" u="none" cap="none" strike="noStrike">
                <a:solidFill>
                  <a:srgbClr val="6C6463"/>
                </a:solidFill>
                <a:latin typeface="Gill Sans"/>
                <a:ea typeface="Gill Sans"/>
                <a:cs typeface="Gill Sans"/>
                <a:sym typeface="Gill Sans"/>
              </a:defRPr>
            </a:lvl4pPr>
            <a:lvl5pPr indent="0" lvl="4" marL="0" algn="r">
              <a:spcBef>
                <a:spcPts val="0"/>
              </a:spcBef>
              <a:buNone/>
              <a:defRPr b="0" i="0" sz="254" u="none" cap="none" strike="noStrike">
                <a:solidFill>
                  <a:srgbClr val="6C6463"/>
                </a:solidFill>
                <a:latin typeface="Gill Sans"/>
                <a:ea typeface="Gill Sans"/>
                <a:cs typeface="Gill Sans"/>
                <a:sym typeface="Gill Sans"/>
              </a:defRPr>
            </a:lvl5pPr>
            <a:lvl6pPr indent="0" lvl="5" marL="0" algn="r">
              <a:spcBef>
                <a:spcPts val="0"/>
              </a:spcBef>
              <a:buNone/>
              <a:defRPr b="0" i="0" sz="254" u="none" cap="none" strike="noStrike">
                <a:solidFill>
                  <a:srgbClr val="6C6463"/>
                </a:solidFill>
                <a:latin typeface="Gill Sans"/>
                <a:ea typeface="Gill Sans"/>
                <a:cs typeface="Gill Sans"/>
                <a:sym typeface="Gill Sans"/>
              </a:defRPr>
            </a:lvl6pPr>
            <a:lvl7pPr indent="0" lvl="6" marL="0" algn="r">
              <a:spcBef>
                <a:spcPts val="0"/>
              </a:spcBef>
              <a:buNone/>
              <a:defRPr b="0" i="0" sz="254" u="none" cap="none" strike="noStrike">
                <a:solidFill>
                  <a:srgbClr val="6C6463"/>
                </a:solidFill>
                <a:latin typeface="Gill Sans"/>
                <a:ea typeface="Gill Sans"/>
                <a:cs typeface="Gill Sans"/>
                <a:sym typeface="Gill Sans"/>
              </a:defRPr>
            </a:lvl7pPr>
            <a:lvl8pPr indent="0" lvl="7" marL="0" algn="r">
              <a:spcBef>
                <a:spcPts val="0"/>
              </a:spcBef>
              <a:buNone/>
              <a:defRPr b="0" i="0" sz="254" u="none" cap="none" strike="noStrike">
                <a:solidFill>
                  <a:srgbClr val="6C6463"/>
                </a:solidFill>
                <a:latin typeface="Gill Sans"/>
                <a:ea typeface="Gill Sans"/>
                <a:cs typeface="Gill Sans"/>
                <a:sym typeface="Gill Sans"/>
              </a:defRPr>
            </a:lvl8pPr>
            <a:lvl9pPr indent="0" lvl="8" marL="0" algn="r">
              <a:spcBef>
                <a:spcPts val="0"/>
              </a:spcBef>
              <a:buNone/>
              <a:defRPr b="0" i="0" sz="254"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36" name="Google Shape;36;p21"/>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bg>
      <p:bgPr>
        <a:solidFill>
          <a:schemeClr val="lt1"/>
        </a:solidFill>
      </p:bgPr>
    </p:bg>
    <p:spTree>
      <p:nvGrpSpPr>
        <p:cNvPr id="227" name="Shape 227"/>
        <p:cNvGrpSpPr/>
        <p:nvPr/>
      </p:nvGrpSpPr>
      <p:grpSpPr>
        <a:xfrm>
          <a:off x="0" y="0"/>
          <a:ext cx="0" cy="0"/>
          <a:chOff x="0" y="0"/>
          <a:chExt cx="0" cy="0"/>
        </a:xfrm>
      </p:grpSpPr>
      <p:sp>
        <p:nvSpPr>
          <p:cNvPr id="228" name="Google Shape;228;p48"/>
          <p:cNvSpPr/>
          <p:nvPr>
            <p:ph idx="2" type="pic"/>
          </p:nvPr>
        </p:nvSpPr>
        <p:spPr>
          <a:xfrm>
            <a:off x="152400" y="152400"/>
            <a:ext cx="4419600" cy="6553200"/>
          </a:xfrm>
          <a:prstGeom prst="rect">
            <a:avLst/>
          </a:prstGeom>
          <a:solidFill>
            <a:srgbClr val="E7E7E5"/>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229" name="Google Shape;229;p48"/>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8"/>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231" name="Google Shape;231;p48"/>
          <p:cNvSpPr txBox="1"/>
          <p:nvPr>
            <p:ph idx="1" type="body"/>
          </p:nvPr>
        </p:nvSpPr>
        <p:spPr>
          <a:xfrm rot="-5400000">
            <a:off x="31080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48"/>
          <p:cNvSpPr txBox="1"/>
          <p:nvPr>
            <p:ph type="title"/>
          </p:nvPr>
        </p:nvSpPr>
        <p:spPr>
          <a:xfrm>
            <a:off x="4877104" y="3311832"/>
            <a:ext cx="3885896" cy="274049"/>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0067B9"/>
              </a:buClr>
              <a:buSzPts val="1181"/>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bg>
      <p:bgPr>
        <a:solidFill>
          <a:schemeClr val="dk1"/>
        </a:solidFill>
      </p:bgPr>
    </p:bg>
    <p:spTree>
      <p:nvGrpSpPr>
        <p:cNvPr id="37" name="Shape 37"/>
        <p:cNvGrpSpPr/>
        <p:nvPr/>
      </p:nvGrpSpPr>
      <p:grpSpPr>
        <a:xfrm>
          <a:off x="0" y="0"/>
          <a:ext cx="0" cy="0"/>
          <a:chOff x="0" y="0"/>
          <a:chExt cx="0" cy="0"/>
        </a:xfrm>
      </p:grpSpPr>
      <p:pic>
        <p:nvPicPr>
          <p:cNvPr id="38" name="Google Shape;38;p22"/>
          <p:cNvPicPr preferRelativeResize="0"/>
          <p:nvPr/>
        </p:nvPicPr>
        <p:blipFill rotWithShape="1">
          <a:blip r:embed="rId2">
            <a:alphaModFix/>
          </a:blip>
          <a:srcRect b="2240" l="2241" r="0" t="0"/>
          <a:stretch/>
        </p:blipFill>
        <p:spPr>
          <a:xfrm>
            <a:off x="152400" y="152399"/>
            <a:ext cx="8839200" cy="6555326"/>
          </a:xfrm>
          <a:prstGeom prst="rect">
            <a:avLst/>
          </a:prstGeom>
          <a:solidFill>
            <a:srgbClr val="CFCDC9"/>
          </a:solidFill>
          <a:ln>
            <a:noFill/>
          </a:ln>
        </p:spPr>
      </p:pic>
      <p:sp>
        <p:nvSpPr>
          <p:cNvPr id="39" name="Google Shape;39;p22"/>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42" name="Google Shape;42;p22"/>
          <p:cNvSpPr txBox="1"/>
          <p:nvPr>
            <p:ph type="ctrTitle"/>
          </p:nvPr>
        </p:nvSpPr>
        <p:spPr>
          <a:xfrm>
            <a:off x="685800" y="2133600"/>
            <a:ext cx="5486400" cy="16002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rmAutofit/>
          </a:bodyPr>
          <a:lstStyle>
            <a:lvl1pPr lvl="0" algn="l">
              <a:spcBef>
                <a:spcPts val="0"/>
              </a:spcBef>
              <a:spcAft>
                <a:spcPts val="0"/>
              </a:spcAft>
              <a:buClr>
                <a:schemeClr val="lt1"/>
              </a:buClr>
              <a:buSzPts val="1350"/>
              <a:buFont typeface="Gill Sans"/>
              <a:buNone/>
              <a:defRPr sz="135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2"/>
          <p:cNvSpPr txBox="1"/>
          <p:nvPr>
            <p:ph idx="1" type="subTitle"/>
          </p:nvPr>
        </p:nvSpPr>
        <p:spPr>
          <a:xfrm>
            <a:off x="685800" y="4114800"/>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spcBef>
                <a:spcPts val="0"/>
              </a:spcBef>
              <a:spcAft>
                <a:spcPts val="0"/>
              </a:spcAft>
              <a:buClr>
                <a:schemeClr val="lt1"/>
              </a:buClr>
              <a:buSzPts val="760"/>
              <a:buNone/>
              <a:defRPr sz="760">
                <a:solidFill>
                  <a:schemeClr val="lt1"/>
                </a:solidFill>
              </a:defRPr>
            </a:lvl1pPr>
            <a:lvl2pPr lvl="1" algn="ctr">
              <a:spcBef>
                <a:spcPts val="506"/>
              </a:spcBef>
              <a:spcAft>
                <a:spcPts val="0"/>
              </a:spcAft>
              <a:buClr>
                <a:srgbClr val="888888"/>
              </a:buClr>
              <a:buSzPts val="844"/>
              <a:buNone/>
              <a:defRPr>
                <a:solidFill>
                  <a:srgbClr val="888888"/>
                </a:solidFill>
              </a:defRPr>
            </a:lvl2pPr>
            <a:lvl3pPr lvl="2" algn="ctr">
              <a:spcBef>
                <a:spcPts val="506"/>
              </a:spcBef>
              <a:spcAft>
                <a:spcPts val="0"/>
              </a:spcAft>
              <a:buClr>
                <a:srgbClr val="888888"/>
              </a:buClr>
              <a:buSzPts val="760"/>
              <a:buNone/>
              <a:defRPr>
                <a:solidFill>
                  <a:srgbClr val="888888"/>
                </a:solidFill>
              </a:defRPr>
            </a:lvl3pPr>
            <a:lvl4pPr lvl="3" algn="ctr">
              <a:spcBef>
                <a:spcPts val="135"/>
              </a:spcBef>
              <a:spcAft>
                <a:spcPts val="0"/>
              </a:spcAft>
              <a:buClr>
                <a:srgbClr val="888888"/>
              </a:buClr>
              <a:buSzPts val="675"/>
              <a:buNone/>
              <a:defRPr>
                <a:solidFill>
                  <a:srgbClr val="888888"/>
                </a:solidFill>
              </a:defRPr>
            </a:lvl4pPr>
            <a:lvl5pPr lvl="4" algn="ctr">
              <a:spcBef>
                <a:spcPts val="118"/>
              </a:spcBef>
              <a:spcAft>
                <a:spcPts val="0"/>
              </a:spcAft>
              <a:buClr>
                <a:srgbClr val="888888"/>
              </a:buClr>
              <a:buSzPts val="591"/>
              <a:buNone/>
              <a:defRPr>
                <a:solidFill>
                  <a:srgbClr val="888888"/>
                </a:solidFill>
              </a:defRPr>
            </a:lvl5pPr>
            <a:lvl6pPr lvl="5" algn="ctr">
              <a:spcBef>
                <a:spcPts val="169"/>
              </a:spcBef>
              <a:spcAft>
                <a:spcPts val="0"/>
              </a:spcAft>
              <a:buClr>
                <a:srgbClr val="888888"/>
              </a:buClr>
              <a:buSzPts val="844"/>
              <a:buNone/>
              <a:defRPr>
                <a:solidFill>
                  <a:srgbClr val="888888"/>
                </a:solidFill>
              </a:defRPr>
            </a:lvl6pPr>
            <a:lvl7pPr lvl="6" algn="ctr">
              <a:spcBef>
                <a:spcPts val="169"/>
              </a:spcBef>
              <a:spcAft>
                <a:spcPts val="0"/>
              </a:spcAft>
              <a:buClr>
                <a:srgbClr val="888888"/>
              </a:buClr>
              <a:buSzPts val="844"/>
              <a:buNone/>
              <a:defRPr>
                <a:solidFill>
                  <a:srgbClr val="888888"/>
                </a:solidFill>
              </a:defRPr>
            </a:lvl7pPr>
            <a:lvl8pPr lvl="7" algn="ctr">
              <a:spcBef>
                <a:spcPts val="169"/>
              </a:spcBef>
              <a:spcAft>
                <a:spcPts val="0"/>
              </a:spcAft>
              <a:buClr>
                <a:srgbClr val="888888"/>
              </a:buClr>
              <a:buSzPts val="844"/>
              <a:buNone/>
              <a:defRPr>
                <a:solidFill>
                  <a:srgbClr val="888888"/>
                </a:solidFill>
              </a:defRPr>
            </a:lvl8pPr>
            <a:lvl9pPr lvl="8" algn="ctr">
              <a:spcBef>
                <a:spcPts val="169"/>
              </a:spcBef>
              <a:spcAft>
                <a:spcPts val="0"/>
              </a:spcAft>
              <a:buClr>
                <a:srgbClr val="888888"/>
              </a:buClr>
              <a:buSzPts val="844"/>
              <a:buNone/>
              <a:defRPr>
                <a:solidFill>
                  <a:srgbClr val="888888"/>
                </a:solidFill>
              </a:defRPr>
            </a:lvl9pPr>
          </a:lstStyle>
          <a:p/>
        </p:txBody>
      </p:sp>
      <p:cxnSp>
        <p:nvCxnSpPr>
          <p:cNvPr id="44" name="Google Shape;44;p22"/>
          <p:cNvCxnSpPr/>
          <p:nvPr/>
        </p:nvCxnSpPr>
        <p:spPr>
          <a:xfrm>
            <a:off x="762000" y="388620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45" name="Google Shape;45;p22"/>
          <p:cNvSpPr txBox="1"/>
          <p:nvPr>
            <p:ph idx="2" type="body"/>
          </p:nvPr>
        </p:nvSpPr>
        <p:spPr>
          <a:xfrm rot="-5400000">
            <a:off x="75276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chemeClr val="lt1"/>
              </a:buClr>
              <a:buSzPts val="254"/>
              <a:buNone/>
              <a:defRPr sz="254">
                <a:solidFill>
                  <a:schemeClr val="lt1"/>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USAID_Logo_White_v02.png" id="46" name="Google Shape;46;p22"/>
          <p:cNvPicPr preferRelativeResize="0"/>
          <p:nvPr/>
        </p:nvPicPr>
        <p:blipFill rotWithShape="1">
          <a:blip r:embed="rId3">
            <a:alphaModFix/>
          </a:blip>
          <a:srcRect b="0" l="0" r="0" t="0"/>
          <a:stretch/>
        </p:blipFill>
        <p:spPr>
          <a:xfrm>
            <a:off x="683805" y="685800"/>
            <a:ext cx="1828800" cy="544010"/>
          </a:xfrm>
          <a:prstGeom prst="rect">
            <a:avLst/>
          </a:prstGeom>
          <a:noFill/>
          <a:ln>
            <a:noFill/>
          </a:ln>
          <a:effectLst>
            <a:outerShdw blurRad="254000" rotWithShape="0" algn="tl">
              <a:srgbClr val="000000">
                <a:alpha val="20000"/>
              </a:srgbClr>
            </a:outerShdw>
          </a:effectLst>
        </p:spPr>
      </p:pic>
      <p:sp>
        <p:nvSpPr>
          <p:cNvPr id="47" name="Google Shape;47;p22"/>
          <p:cNvSpPr/>
          <p:nvPr/>
        </p:nvSpPr>
        <p:spPr>
          <a:xfrm>
            <a:off x="5159635" y="4669668"/>
            <a:ext cx="3396734" cy="852898"/>
          </a:xfrm>
          <a:prstGeom prst="roundRect">
            <a:avLst>
              <a:gd fmla="val 4893" name="adj"/>
            </a:avLst>
          </a:prstGeom>
          <a:solidFill>
            <a:schemeClr val="lt1">
              <a:alpha val="80000"/>
            </a:schemeClr>
          </a:solidFill>
          <a:ln cap="flat" cmpd="sng" w="9525">
            <a:solidFill>
              <a:srgbClr val="6C6463"/>
            </a:solidFill>
            <a:prstDash val="solid"/>
            <a:round/>
            <a:headEnd len="sm" w="sm" type="none"/>
            <a:tailEnd len="sm" w="sm" type="none"/>
          </a:ln>
        </p:spPr>
        <p:txBody>
          <a:bodyPr anchorCtr="0" anchor="ctr" bIns="57850" lIns="38575" spcFirstLastPara="1" rIns="77150" wrap="square" tIns="57850">
            <a:spAutoFit/>
          </a:bodyPr>
          <a:lstStyle/>
          <a:p>
            <a:pPr indent="0" lvl="0" marL="24780" marR="0" rtl="0" algn="l">
              <a:spcBef>
                <a:spcPts val="0"/>
              </a:spcBef>
              <a:spcAft>
                <a:spcPts val="0"/>
              </a:spcAft>
              <a:buClr>
                <a:schemeClr val="dk1"/>
              </a:buClr>
              <a:buSzPts val="421"/>
              <a:buFont typeface="Gill Sans"/>
              <a:buNone/>
            </a:pPr>
            <a:r>
              <a:rPr lang="es-MX" sz="421">
                <a:solidFill>
                  <a:schemeClr val="dk1"/>
                </a:solidFill>
                <a:latin typeface="Gill Sans"/>
                <a:ea typeface="Gill Sans"/>
                <a:cs typeface="Gill Sans"/>
                <a:sym typeface="Gill Sans"/>
              </a:rPr>
              <a:t>To change this cover photo: </a:t>
            </a:r>
            <a:endParaRPr/>
          </a:p>
          <a:p>
            <a:pPr indent="-47551" lvl="0" marL="72331" marR="0" rtl="0" algn="l">
              <a:spcBef>
                <a:spcPts val="254"/>
              </a:spcBef>
              <a:spcAft>
                <a:spcPts val="0"/>
              </a:spcAft>
              <a:buClr>
                <a:schemeClr val="dk1"/>
              </a:buClr>
              <a:buSzPts val="421"/>
              <a:buFont typeface="Arial"/>
              <a:buChar char="•"/>
            </a:pPr>
            <a:r>
              <a:rPr lang="es-MX" sz="421">
                <a:solidFill>
                  <a:schemeClr val="dk1"/>
                </a:solidFill>
                <a:latin typeface="Gill Sans"/>
                <a:ea typeface="Gill Sans"/>
                <a:cs typeface="Gill Sans"/>
                <a:sym typeface="Gill Sans"/>
              </a:rPr>
              <a:t>Click on View &gt; Slide Master.</a:t>
            </a:r>
            <a:endParaRPr/>
          </a:p>
          <a:p>
            <a:pPr indent="-47551" lvl="0" marL="72331" marR="0" rtl="0" algn="l">
              <a:spcBef>
                <a:spcPts val="254"/>
              </a:spcBef>
              <a:spcAft>
                <a:spcPts val="0"/>
              </a:spcAft>
              <a:buClr>
                <a:schemeClr val="dk1"/>
              </a:buClr>
              <a:buSzPts val="421"/>
              <a:buFont typeface="Arial"/>
              <a:buChar char="•"/>
            </a:pPr>
            <a:r>
              <a:rPr lang="es-MX" sz="421">
                <a:solidFill>
                  <a:schemeClr val="dk1"/>
                </a:solidFill>
                <a:latin typeface="Gill Sans"/>
                <a:ea typeface="Gill Sans"/>
                <a:cs typeface="Gill Sans"/>
                <a:sym typeface="Gill Sans"/>
              </a:rPr>
              <a:t>Right</a:t>
            </a:r>
            <a:r>
              <a:rPr lang="es-MX" sz="421">
                <a:solidFill>
                  <a:schemeClr val="dk1"/>
                </a:solidFill>
                <a:latin typeface="Gill Sans"/>
                <a:ea typeface="Gill Sans"/>
                <a:cs typeface="Gill Sans"/>
                <a:sym typeface="Gill Sans"/>
              </a:rPr>
              <a:t> c</a:t>
            </a:r>
            <a:r>
              <a:rPr lang="es-MX" sz="421">
                <a:solidFill>
                  <a:schemeClr val="dk1"/>
                </a:solidFill>
                <a:latin typeface="Gill Sans"/>
                <a:ea typeface="Gill Sans"/>
                <a:cs typeface="Gill Sans"/>
                <a:sym typeface="Gill Sans"/>
              </a:rPr>
              <a:t>lick on this photo</a:t>
            </a:r>
            <a:r>
              <a:rPr lang="es-MX" sz="421">
                <a:solidFill>
                  <a:schemeClr val="dk1"/>
                </a:solidFill>
                <a:latin typeface="Gill Sans"/>
                <a:ea typeface="Gill Sans"/>
                <a:cs typeface="Gill Sans"/>
                <a:sym typeface="Gill Sans"/>
              </a:rPr>
              <a:t> &gt; Change Picture… &gt; Choose a Picture &gt; Insert.</a:t>
            </a:r>
            <a:endParaRPr sz="421">
              <a:solidFill>
                <a:schemeClr val="dk1"/>
              </a:solidFill>
              <a:latin typeface="Gill Sans"/>
              <a:ea typeface="Gill Sans"/>
              <a:cs typeface="Gill Sans"/>
              <a:sym typeface="Gill Sans"/>
            </a:endParaRPr>
          </a:p>
          <a:p>
            <a:pPr indent="-47551" lvl="0" marL="72331" marR="0" rtl="0" algn="l">
              <a:spcBef>
                <a:spcPts val="254"/>
              </a:spcBef>
              <a:spcAft>
                <a:spcPts val="0"/>
              </a:spcAft>
              <a:buClr>
                <a:schemeClr val="dk1"/>
              </a:buClr>
              <a:buSzPts val="421"/>
              <a:buFont typeface="Arial"/>
              <a:buChar char="•"/>
            </a:pPr>
            <a:r>
              <a:rPr lang="es-MX" sz="421">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a:p>
          <a:p>
            <a:pPr indent="-47551" lvl="0" marL="72331" marR="0" rtl="0" algn="l">
              <a:spcBef>
                <a:spcPts val="254"/>
              </a:spcBef>
              <a:spcAft>
                <a:spcPts val="0"/>
              </a:spcAft>
              <a:buClr>
                <a:schemeClr val="dk1"/>
              </a:buClr>
              <a:buSzPts val="421"/>
              <a:buFont typeface="Arial"/>
              <a:buChar char="•"/>
            </a:pPr>
            <a:r>
              <a:rPr lang="es-MX" sz="421">
                <a:solidFill>
                  <a:schemeClr val="dk1"/>
                </a:solidFill>
                <a:latin typeface="Gill Sans"/>
                <a:ea typeface="Gill Sans"/>
                <a:cs typeface="Gill Sans"/>
                <a:sym typeface="Gill Sans"/>
              </a:rPr>
              <a:t>Add photo credit to the text box at top right of page.</a:t>
            </a:r>
            <a:endParaRPr/>
          </a:p>
          <a:p>
            <a:pPr indent="-47551" lvl="0" marL="72331" marR="0" rtl="0" algn="l">
              <a:spcBef>
                <a:spcPts val="254"/>
              </a:spcBef>
              <a:spcAft>
                <a:spcPts val="0"/>
              </a:spcAft>
              <a:buClr>
                <a:schemeClr val="dk1"/>
              </a:buClr>
              <a:buSzPts val="421"/>
              <a:buFont typeface="Arial"/>
              <a:buChar char="•"/>
            </a:pPr>
            <a:r>
              <a:rPr lang="es-MX" sz="421">
                <a:solidFill>
                  <a:schemeClr val="dk1"/>
                </a:solidFill>
                <a:latin typeface="Gill Sans"/>
                <a:ea typeface="Gill Sans"/>
                <a:cs typeface="Gill Sans"/>
                <a:sym typeface="Gill Sans"/>
              </a:rPr>
              <a:t>Delete this instruction text box.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48" name="Shape 48"/>
        <p:cNvGrpSpPr/>
        <p:nvPr/>
      </p:nvGrpSpPr>
      <p:grpSpPr>
        <a:xfrm>
          <a:off x="0" y="0"/>
          <a:ext cx="0" cy="0"/>
          <a:chOff x="0" y="0"/>
          <a:chExt cx="0" cy="0"/>
        </a:xfrm>
      </p:grpSpPr>
      <p:sp>
        <p:nvSpPr>
          <p:cNvPr id="49" name="Google Shape;49;p23"/>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50" name="Google Shape;50;p23"/>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6C6463"/>
              </a:buClr>
              <a:buSzPts val="675"/>
              <a:buChar char="»"/>
              <a:defRPr sz="675">
                <a:solidFill>
                  <a:srgbClr val="6C6463"/>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51" name="Google Shape;51;p23"/>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54" name="Google Shape;54;p23"/>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rgbClr val="E7E7E5"/>
        </a:solidFill>
      </p:bgPr>
    </p:bg>
    <p:spTree>
      <p:nvGrpSpPr>
        <p:cNvPr id="55" name="Shape 55"/>
        <p:cNvGrpSpPr/>
        <p:nvPr/>
      </p:nvGrpSpPr>
      <p:grpSpPr>
        <a:xfrm>
          <a:off x="0" y="0"/>
          <a:ext cx="0" cy="0"/>
          <a:chOff x="0" y="0"/>
          <a:chExt cx="0" cy="0"/>
        </a:xfrm>
      </p:grpSpPr>
      <p:sp>
        <p:nvSpPr>
          <p:cNvPr id="56" name="Google Shape;56;p24"/>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57" name="Google Shape;57;p24"/>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
        <p:nvSpPr>
          <p:cNvPr id="58" name="Google Shape;58;p24"/>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61" name="Google Shape;61;p24"/>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4"/>
          <p:cNvSpPr txBox="1"/>
          <p:nvPr>
            <p:ph idx="3" type="body"/>
          </p:nvPr>
        </p:nvSpPr>
        <p:spPr>
          <a:xfrm>
            <a:off x="3314550" y="1600200"/>
            <a:ext cx="2514904" cy="45720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71462" lvl="4" marL="2286000" algn="l">
              <a:spcBef>
                <a:spcPts val="135"/>
              </a:spcBef>
              <a:spcAft>
                <a:spcPts val="0"/>
              </a:spcAft>
              <a:buClr>
                <a:srgbClr val="FFFFFF"/>
              </a:buClr>
              <a:buSzPts val="675"/>
              <a:buChar char="»"/>
              <a:defRPr sz="675">
                <a:solidFill>
                  <a:srgbClr val="FFFFFF"/>
                </a:solidFill>
              </a:defRPr>
            </a:lvl5pPr>
            <a:lvl6pPr indent="-276860" lvl="5" marL="2743200" algn="l">
              <a:spcBef>
                <a:spcPts val="152"/>
              </a:spcBef>
              <a:spcAft>
                <a:spcPts val="0"/>
              </a:spcAft>
              <a:buClr>
                <a:schemeClr val="dk1"/>
              </a:buClr>
              <a:buSzPts val="760"/>
              <a:buChar char="•"/>
              <a:defRPr sz="760"/>
            </a:lvl6pPr>
            <a:lvl7pPr indent="-276860" lvl="6" marL="3200400" algn="l">
              <a:spcBef>
                <a:spcPts val="152"/>
              </a:spcBef>
              <a:spcAft>
                <a:spcPts val="0"/>
              </a:spcAft>
              <a:buClr>
                <a:schemeClr val="dk1"/>
              </a:buClr>
              <a:buSzPts val="760"/>
              <a:buChar char="•"/>
              <a:defRPr sz="760"/>
            </a:lvl7pPr>
            <a:lvl8pPr indent="-276859" lvl="7" marL="3657600" algn="l">
              <a:spcBef>
                <a:spcPts val="152"/>
              </a:spcBef>
              <a:spcAft>
                <a:spcPts val="0"/>
              </a:spcAft>
              <a:buClr>
                <a:schemeClr val="dk1"/>
              </a:buClr>
              <a:buSzPts val="760"/>
              <a:buChar char="•"/>
              <a:defRPr sz="760"/>
            </a:lvl8pPr>
            <a:lvl9pPr indent="-276859" lvl="8" marL="4114800" algn="l">
              <a:spcBef>
                <a:spcPts val="152"/>
              </a:spcBef>
              <a:spcAft>
                <a:spcPts val="0"/>
              </a:spcAft>
              <a:buClr>
                <a:schemeClr val="dk1"/>
              </a:buClr>
              <a:buSzPts val="760"/>
              <a:buChar char="•"/>
              <a:defRPr sz="76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63" name="Shape 63"/>
        <p:cNvGrpSpPr/>
        <p:nvPr/>
      </p:nvGrpSpPr>
      <p:grpSpPr>
        <a:xfrm>
          <a:off x="0" y="0"/>
          <a:ext cx="0" cy="0"/>
          <a:chOff x="0" y="0"/>
          <a:chExt cx="0" cy="0"/>
        </a:xfrm>
      </p:grpSpPr>
      <p:sp>
        <p:nvSpPr>
          <p:cNvPr id="64" name="Google Shape;64;p25"/>
          <p:cNvSpPr/>
          <p:nvPr>
            <p:ph idx="2" type="pic"/>
          </p:nvPr>
        </p:nvSpPr>
        <p:spPr>
          <a:xfrm>
            <a:off x="152400" y="3429000"/>
            <a:ext cx="8839200" cy="3276600"/>
          </a:xfrm>
          <a:prstGeom prst="rect">
            <a:avLst/>
          </a:prstGeom>
          <a:solidFill>
            <a:schemeClr val="lt1"/>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65" name="Google Shape;65;p25"/>
          <p:cNvSpPr txBox="1"/>
          <p:nvPr>
            <p:ph idx="1"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a:solidFill>
                  <a:srgbClr val="6C6463"/>
                </a:solidFill>
              </a:defRPr>
            </a:lvl1pPr>
            <a:lvl2pPr indent="-282194" lvl="1" marL="914400" algn="l">
              <a:spcBef>
                <a:spcPts val="506"/>
              </a:spcBef>
              <a:spcAft>
                <a:spcPts val="0"/>
              </a:spcAft>
              <a:buClr>
                <a:srgbClr val="6C6463"/>
              </a:buClr>
              <a:buSzPts val="844"/>
              <a:buChar char="–"/>
              <a:defRPr>
                <a:solidFill>
                  <a:srgbClr val="6C6463"/>
                </a:solidFill>
              </a:defRPr>
            </a:lvl2pPr>
            <a:lvl3pPr indent="-276860" lvl="2" marL="1371600" algn="l">
              <a:spcBef>
                <a:spcPts val="506"/>
              </a:spcBef>
              <a:spcAft>
                <a:spcPts val="0"/>
              </a:spcAft>
              <a:buClr>
                <a:srgbClr val="6C6463"/>
              </a:buClr>
              <a:buSzPts val="760"/>
              <a:buChar char="•"/>
              <a:defRPr>
                <a:solidFill>
                  <a:srgbClr val="6C6463"/>
                </a:solidFill>
              </a:defRPr>
            </a:lvl3pPr>
            <a:lvl4pPr indent="-271462" lvl="3" marL="1828800" algn="l">
              <a:spcBef>
                <a:spcPts val="135"/>
              </a:spcBef>
              <a:spcAft>
                <a:spcPts val="0"/>
              </a:spcAft>
              <a:buClr>
                <a:srgbClr val="6C6463"/>
              </a:buClr>
              <a:buSzPts val="675"/>
              <a:buChar char="–"/>
              <a:defRPr>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25"/>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254">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5"/>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69" name="Google Shape;69;p25"/>
          <p:cNvSpPr txBox="1"/>
          <p:nvPr>
            <p:ph type="title"/>
          </p:nvPr>
        </p:nvSpPr>
        <p:spPr>
          <a:xfrm>
            <a:off x="686104" y="1097553"/>
            <a:ext cx="7772400"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3" type="body"/>
          </p:nvPr>
        </p:nvSpPr>
        <p:spPr>
          <a:xfrm rot="-5400000">
            <a:off x="7527667" y="47348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71" name="Shape 71"/>
        <p:cNvGrpSpPr/>
        <p:nvPr/>
      </p:nvGrpSpPr>
      <p:grpSpPr>
        <a:xfrm>
          <a:off x="0" y="0"/>
          <a:ext cx="0" cy="0"/>
          <a:chOff x="0" y="0"/>
          <a:chExt cx="0" cy="0"/>
        </a:xfrm>
      </p:grpSpPr>
      <p:sp>
        <p:nvSpPr>
          <p:cNvPr id="72" name="Google Shape;72;p26"/>
          <p:cNvSpPr/>
          <p:nvPr>
            <p:ph idx="2" type="pic"/>
          </p:nvPr>
        </p:nvSpPr>
        <p:spPr>
          <a:xfrm>
            <a:off x="4572000" y="152400"/>
            <a:ext cx="4419600" cy="6553200"/>
          </a:xfrm>
          <a:prstGeom prst="rect">
            <a:avLst/>
          </a:prstGeom>
          <a:solidFill>
            <a:srgbClr val="FFFFFF"/>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73" name="Google Shape;73;p26"/>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6"/>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FFFFFF"/>
                </a:solidFill>
                <a:latin typeface="Gill Sans"/>
                <a:ea typeface="Gill Sans"/>
                <a:cs typeface="Gill Sans"/>
                <a:sym typeface="Gill Sans"/>
              </a:defRPr>
            </a:lvl1pPr>
            <a:lvl2pPr indent="0" lvl="1" marL="0" algn="r">
              <a:spcBef>
                <a:spcPts val="0"/>
              </a:spcBef>
              <a:buNone/>
              <a:defRPr b="0" i="0" sz="254">
                <a:solidFill>
                  <a:srgbClr val="FFFFFF"/>
                </a:solidFill>
                <a:latin typeface="Gill Sans"/>
                <a:ea typeface="Gill Sans"/>
                <a:cs typeface="Gill Sans"/>
                <a:sym typeface="Gill Sans"/>
              </a:defRPr>
            </a:lvl2pPr>
            <a:lvl3pPr indent="0" lvl="2" marL="0" algn="r">
              <a:spcBef>
                <a:spcPts val="0"/>
              </a:spcBef>
              <a:buNone/>
              <a:defRPr b="0" i="0" sz="254">
                <a:solidFill>
                  <a:srgbClr val="FFFFFF"/>
                </a:solidFill>
                <a:latin typeface="Gill Sans"/>
                <a:ea typeface="Gill Sans"/>
                <a:cs typeface="Gill Sans"/>
                <a:sym typeface="Gill Sans"/>
              </a:defRPr>
            </a:lvl3pPr>
            <a:lvl4pPr indent="0" lvl="3" marL="0" algn="r">
              <a:spcBef>
                <a:spcPts val="0"/>
              </a:spcBef>
              <a:buNone/>
              <a:defRPr b="0" i="0" sz="254">
                <a:solidFill>
                  <a:srgbClr val="FFFFFF"/>
                </a:solidFill>
                <a:latin typeface="Gill Sans"/>
                <a:ea typeface="Gill Sans"/>
                <a:cs typeface="Gill Sans"/>
                <a:sym typeface="Gill Sans"/>
              </a:defRPr>
            </a:lvl4pPr>
            <a:lvl5pPr indent="0" lvl="4" marL="0" algn="r">
              <a:spcBef>
                <a:spcPts val="0"/>
              </a:spcBef>
              <a:buNone/>
              <a:defRPr b="0" i="0" sz="254">
                <a:solidFill>
                  <a:srgbClr val="FFFFFF"/>
                </a:solidFill>
                <a:latin typeface="Gill Sans"/>
                <a:ea typeface="Gill Sans"/>
                <a:cs typeface="Gill Sans"/>
                <a:sym typeface="Gill Sans"/>
              </a:defRPr>
            </a:lvl5pPr>
            <a:lvl6pPr indent="0" lvl="5" marL="0" algn="r">
              <a:spcBef>
                <a:spcPts val="0"/>
              </a:spcBef>
              <a:buNone/>
              <a:defRPr b="0" i="0" sz="254">
                <a:solidFill>
                  <a:srgbClr val="FFFFFF"/>
                </a:solidFill>
                <a:latin typeface="Gill Sans"/>
                <a:ea typeface="Gill Sans"/>
                <a:cs typeface="Gill Sans"/>
                <a:sym typeface="Gill Sans"/>
              </a:defRPr>
            </a:lvl6pPr>
            <a:lvl7pPr indent="0" lvl="6" marL="0" algn="r">
              <a:spcBef>
                <a:spcPts val="0"/>
              </a:spcBef>
              <a:buNone/>
              <a:defRPr b="0" i="0" sz="254">
                <a:solidFill>
                  <a:srgbClr val="FFFFFF"/>
                </a:solidFill>
                <a:latin typeface="Gill Sans"/>
                <a:ea typeface="Gill Sans"/>
                <a:cs typeface="Gill Sans"/>
                <a:sym typeface="Gill Sans"/>
              </a:defRPr>
            </a:lvl7pPr>
            <a:lvl8pPr indent="0" lvl="7" marL="0" algn="r">
              <a:spcBef>
                <a:spcPts val="0"/>
              </a:spcBef>
              <a:buNone/>
              <a:defRPr b="0" i="0" sz="254">
                <a:solidFill>
                  <a:srgbClr val="FFFFFF"/>
                </a:solidFill>
                <a:latin typeface="Gill Sans"/>
                <a:ea typeface="Gill Sans"/>
                <a:cs typeface="Gill Sans"/>
                <a:sym typeface="Gill Sans"/>
              </a:defRPr>
            </a:lvl8pPr>
            <a:lvl9pPr indent="0" lvl="8" marL="0" algn="r">
              <a:spcBef>
                <a:spcPts val="0"/>
              </a:spcBef>
              <a:buNone/>
              <a:defRPr b="0" i="0" sz="254">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75" name="Google Shape;75;p26"/>
          <p:cNvSpPr txBox="1"/>
          <p:nvPr>
            <p:ph idx="1" type="body"/>
          </p:nvPr>
        </p:nvSpPr>
        <p:spPr>
          <a:xfrm>
            <a:off x="685800" y="2057402"/>
            <a:ext cx="3657600" cy="4114799"/>
          </a:xfrm>
          <a:prstGeom prst="rect">
            <a:avLst/>
          </a:prstGeom>
          <a:noFill/>
          <a:ln>
            <a:noFill/>
          </a:ln>
        </p:spPr>
        <p:txBody>
          <a:bodyPr anchorCtr="0" anchor="t" bIns="45700" lIns="91425" spcFirstLastPara="1" rIns="91425" wrap="square" tIns="45700">
            <a:normAutofit/>
          </a:bodyPr>
          <a:lstStyle>
            <a:lvl1pPr indent="-282194" lvl="0" marL="457200" algn="l">
              <a:spcBef>
                <a:spcPts val="0"/>
              </a:spcBef>
              <a:spcAft>
                <a:spcPts val="0"/>
              </a:spcAft>
              <a:buClr>
                <a:srgbClr val="6C6463"/>
              </a:buClr>
              <a:buSzPts val="844"/>
              <a:buChar char="•"/>
              <a:defRPr sz="843">
                <a:solidFill>
                  <a:srgbClr val="6C6463"/>
                </a:solidFill>
              </a:defRPr>
            </a:lvl1pPr>
            <a:lvl2pPr indent="-276860" lvl="1" marL="914400" algn="l">
              <a:spcBef>
                <a:spcPts val="506"/>
              </a:spcBef>
              <a:spcAft>
                <a:spcPts val="0"/>
              </a:spcAft>
              <a:buClr>
                <a:srgbClr val="6C6463"/>
              </a:buClr>
              <a:buSzPts val="760"/>
              <a:buChar char="–"/>
              <a:defRPr sz="760">
                <a:solidFill>
                  <a:srgbClr val="6C6463"/>
                </a:solidFill>
              </a:defRPr>
            </a:lvl2pPr>
            <a:lvl3pPr indent="-271462" lvl="2" marL="1371600" algn="l">
              <a:spcBef>
                <a:spcPts val="506"/>
              </a:spcBef>
              <a:spcAft>
                <a:spcPts val="0"/>
              </a:spcAft>
              <a:buClr>
                <a:srgbClr val="6C6463"/>
              </a:buClr>
              <a:buSzPts val="675"/>
              <a:buChar char="•"/>
              <a:defRPr sz="675">
                <a:solidFill>
                  <a:srgbClr val="6C6463"/>
                </a:solidFill>
              </a:defRPr>
            </a:lvl3pPr>
            <a:lvl4pPr indent="-266128" lvl="3" marL="1828800" algn="l">
              <a:spcBef>
                <a:spcPts val="118"/>
              </a:spcBef>
              <a:spcAft>
                <a:spcPts val="0"/>
              </a:spcAft>
              <a:buClr>
                <a:srgbClr val="6C6463"/>
              </a:buClr>
              <a:buSzPts val="591"/>
              <a:buChar char="–"/>
              <a:defRPr sz="591">
                <a:solidFill>
                  <a:srgbClr val="6C6463"/>
                </a:solidFill>
              </a:defRPr>
            </a:lvl4pPr>
            <a:lvl5pPr indent="-266128" lvl="4" marL="2286000" algn="l">
              <a:spcBef>
                <a:spcPts val="118"/>
              </a:spcBef>
              <a:spcAft>
                <a:spcPts val="0"/>
              </a:spcAft>
              <a:buClr>
                <a:srgbClr val="FFFFFF"/>
              </a:buClr>
              <a:buSzPts val="591"/>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26"/>
          <p:cNvSpPr txBox="1"/>
          <p:nvPr>
            <p:ph type="title"/>
          </p:nvPr>
        </p:nvSpPr>
        <p:spPr>
          <a:xfrm>
            <a:off x="685801" y="1524046"/>
            <a:ext cx="3657296" cy="274049"/>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6"/>
          <p:cNvSpPr txBox="1"/>
          <p:nvPr>
            <p:ph idx="3" type="body"/>
          </p:nvPr>
        </p:nvSpPr>
        <p:spPr>
          <a:xfrm rot="-5400000">
            <a:off x="75276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78" name="Shape 78"/>
        <p:cNvGrpSpPr/>
        <p:nvPr/>
      </p:nvGrpSpPr>
      <p:grpSpPr>
        <a:xfrm>
          <a:off x="0" y="0"/>
          <a:ext cx="0" cy="0"/>
          <a:chOff x="0" y="0"/>
          <a:chExt cx="0" cy="0"/>
        </a:xfrm>
      </p:grpSpPr>
      <p:sp>
        <p:nvSpPr>
          <p:cNvPr id="79" name="Google Shape;79;p27"/>
          <p:cNvSpPr/>
          <p:nvPr>
            <p:ph idx="2" type="pic"/>
          </p:nvPr>
        </p:nvSpPr>
        <p:spPr>
          <a:xfrm>
            <a:off x="152400" y="152400"/>
            <a:ext cx="4419600" cy="6553200"/>
          </a:xfrm>
          <a:prstGeom prst="rect">
            <a:avLst/>
          </a:prstGeom>
          <a:solidFill>
            <a:srgbClr val="FFFFFF"/>
          </a:solidFill>
          <a:ln>
            <a:noFill/>
          </a:ln>
        </p:spPr>
        <p:txBody>
          <a:bodyPr anchorCtr="0" anchor="t" bIns="45700" lIns="91425" spcFirstLastPara="1" rIns="91425" wrap="square" tIns="45700">
            <a:normAutofit/>
          </a:bodyPr>
          <a:lstStyle>
            <a:lvl1pPr lvl="0" marR="0" rtl="0" algn="l">
              <a:lnSpc>
                <a:spcPct val="100000"/>
              </a:lnSpc>
              <a:spcBef>
                <a:spcPts val="101"/>
              </a:spcBef>
              <a:spcAft>
                <a:spcPts val="0"/>
              </a:spcAft>
              <a:buClr>
                <a:srgbClr val="6C6463"/>
              </a:buClr>
              <a:buSzPts val="506"/>
              <a:buFont typeface="Arial"/>
              <a:buNone/>
              <a:defRPr b="0" i="0" sz="506" u="none" cap="none" strike="noStrike">
                <a:solidFill>
                  <a:srgbClr val="6C6463"/>
                </a:solidFill>
                <a:latin typeface="Gill Sans"/>
                <a:ea typeface="Gill Sans"/>
                <a:cs typeface="Gill Sans"/>
                <a:sym typeface="Gill Sans"/>
              </a:defRPr>
            </a:lvl1pPr>
            <a:lvl2pPr lvl="1"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lvl="2"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lvl="3"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lvl="4"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lvl="5"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lvl="6"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lvl="7"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lvl="8"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80" name="Google Shape;80;p27"/>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254">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254">
                <a:solidFill>
                  <a:srgbClr val="6C6463"/>
                </a:solidFill>
                <a:latin typeface="Gill Sans"/>
                <a:ea typeface="Gill Sans"/>
                <a:cs typeface="Gill Sans"/>
                <a:sym typeface="Gill Sans"/>
              </a:defRPr>
            </a:lvl1pPr>
            <a:lvl2pPr indent="0" lvl="1" marL="0" algn="r">
              <a:spcBef>
                <a:spcPts val="0"/>
              </a:spcBef>
              <a:buNone/>
              <a:defRPr b="0" i="0" sz="254">
                <a:solidFill>
                  <a:srgbClr val="6C6463"/>
                </a:solidFill>
                <a:latin typeface="Gill Sans"/>
                <a:ea typeface="Gill Sans"/>
                <a:cs typeface="Gill Sans"/>
                <a:sym typeface="Gill Sans"/>
              </a:defRPr>
            </a:lvl2pPr>
            <a:lvl3pPr indent="0" lvl="2" marL="0" algn="r">
              <a:spcBef>
                <a:spcPts val="0"/>
              </a:spcBef>
              <a:buNone/>
              <a:defRPr b="0" i="0" sz="254">
                <a:solidFill>
                  <a:srgbClr val="6C6463"/>
                </a:solidFill>
                <a:latin typeface="Gill Sans"/>
                <a:ea typeface="Gill Sans"/>
                <a:cs typeface="Gill Sans"/>
                <a:sym typeface="Gill Sans"/>
              </a:defRPr>
            </a:lvl3pPr>
            <a:lvl4pPr indent="0" lvl="3" marL="0" algn="r">
              <a:spcBef>
                <a:spcPts val="0"/>
              </a:spcBef>
              <a:buNone/>
              <a:defRPr b="0" i="0" sz="254">
                <a:solidFill>
                  <a:srgbClr val="6C6463"/>
                </a:solidFill>
                <a:latin typeface="Gill Sans"/>
                <a:ea typeface="Gill Sans"/>
                <a:cs typeface="Gill Sans"/>
                <a:sym typeface="Gill Sans"/>
              </a:defRPr>
            </a:lvl4pPr>
            <a:lvl5pPr indent="0" lvl="4" marL="0" algn="r">
              <a:spcBef>
                <a:spcPts val="0"/>
              </a:spcBef>
              <a:buNone/>
              <a:defRPr b="0" i="0" sz="254">
                <a:solidFill>
                  <a:srgbClr val="6C6463"/>
                </a:solidFill>
                <a:latin typeface="Gill Sans"/>
                <a:ea typeface="Gill Sans"/>
                <a:cs typeface="Gill Sans"/>
                <a:sym typeface="Gill Sans"/>
              </a:defRPr>
            </a:lvl5pPr>
            <a:lvl6pPr indent="0" lvl="5" marL="0" algn="r">
              <a:spcBef>
                <a:spcPts val="0"/>
              </a:spcBef>
              <a:buNone/>
              <a:defRPr b="0" i="0" sz="254">
                <a:solidFill>
                  <a:srgbClr val="6C6463"/>
                </a:solidFill>
                <a:latin typeface="Gill Sans"/>
                <a:ea typeface="Gill Sans"/>
                <a:cs typeface="Gill Sans"/>
                <a:sym typeface="Gill Sans"/>
              </a:defRPr>
            </a:lvl6pPr>
            <a:lvl7pPr indent="0" lvl="6" marL="0" algn="r">
              <a:spcBef>
                <a:spcPts val="0"/>
              </a:spcBef>
              <a:buNone/>
              <a:defRPr b="0" i="0" sz="254">
                <a:solidFill>
                  <a:srgbClr val="6C6463"/>
                </a:solidFill>
                <a:latin typeface="Gill Sans"/>
                <a:ea typeface="Gill Sans"/>
                <a:cs typeface="Gill Sans"/>
                <a:sym typeface="Gill Sans"/>
              </a:defRPr>
            </a:lvl7pPr>
            <a:lvl8pPr indent="0" lvl="7" marL="0" algn="r">
              <a:spcBef>
                <a:spcPts val="0"/>
              </a:spcBef>
              <a:buNone/>
              <a:defRPr b="0" i="0" sz="254">
                <a:solidFill>
                  <a:srgbClr val="6C6463"/>
                </a:solidFill>
                <a:latin typeface="Gill Sans"/>
                <a:ea typeface="Gill Sans"/>
                <a:cs typeface="Gill Sans"/>
                <a:sym typeface="Gill Sans"/>
              </a:defRPr>
            </a:lvl8pPr>
            <a:lvl9pPr indent="0" lvl="8" marL="0" algn="r">
              <a:spcBef>
                <a:spcPts val="0"/>
              </a:spcBef>
              <a:buNone/>
              <a:defRPr b="0" i="0" sz="254">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82" name="Google Shape;82;p27"/>
          <p:cNvSpPr txBox="1"/>
          <p:nvPr>
            <p:ph idx="1" type="body"/>
          </p:nvPr>
        </p:nvSpPr>
        <p:spPr>
          <a:xfrm rot="-5400000">
            <a:off x="3108067" y="1458280"/>
            <a:ext cx="2743200" cy="131446"/>
          </a:xfrm>
          <a:prstGeom prst="rect">
            <a:avLst/>
          </a:prstGeom>
          <a:noFill/>
          <a:ln>
            <a:noFill/>
          </a:ln>
        </p:spPr>
        <p:txBody>
          <a:bodyPr anchorCtr="0" anchor="t" bIns="45700" lIns="91425" spcFirstLastPara="1" rIns="91425" wrap="square" tIns="45700">
            <a:spAutoFit/>
          </a:bodyPr>
          <a:lstStyle>
            <a:lvl1pPr indent="-228600" lvl="0" marL="457200" algn="r">
              <a:spcBef>
                <a:spcPts val="0"/>
              </a:spcBef>
              <a:spcAft>
                <a:spcPts val="0"/>
              </a:spcAft>
              <a:buClr>
                <a:srgbClr val="FFFFFF"/>
              </a:buClr>
              <a:buSzPts val="254"/>
              <a:buNone/>
              <a:defRPr sz="254">
                <a:solidFill>
                  <a:srgbClr val="FFFFFF"/>
                </a:solidFill>
              </a:defRPr>
            </a:lvl1pPr>
            <a:lvl2pPr indent="-228600" lvl="1" marL="914400" algn="l">
              <a:spcBef>
                <a:spcPts val="506"/>
              </a:spcBef>
              <a:spcAft>
                <a:spcPts val="0"/>
              </a:spcAft>
              <a:buClr>
                <a:schemeClr val="lt1"/>
              </a:buClr>
              <a:buSzPts val="760"/>
              <a:buNone/>
              <a:defRPr sz="760">
                <a:solidFill>
                  <a:schemeClr val="lt1"/>
                </a:solidFill>
              </a:defRPr>
            </a:lvl2pPr>
            <a:lvl3pPr indent="-228600" lvl="2" marL="1371600" algn="l">
              <a:spcBef>
                <a:spcPts val="506"/>
              </a:spcBef>
              <a:spcAft>
                <a:spcPts val="0"/>
              </a:spcAft>
              <a:buClr>
                <a:schemeClr val="lt1"/>
              </a:buClr>
              <a:buSzPts val="675"/>
              <a:buNone/>
              <a:defRPr sz="675">
                <a:solidFill>
                  <a:schemeClr val="lt1"/>
                </a:solidFill>
              </a:defRPr>
            </a:lvl3pPr>
            <a:lvl4pPr indent="-228600" lvl="3" marL="1828800" algn="l">
              <a:spcBef>
                <a:spcPts val="118"/>
              </a:spcBef>
              <a:spcAft>
                <a:spcPts val="0"/>
              </a:spcAft>
              <a:buClr>
                <a:schemeClr val="lt1"/>
              </a:buClr>
              <a:buSzPts val="591"/>
              <a:buNone/>
              <a:defRPr sz="591">
                <a:solidFill>
                  <a:schemeClr val="lt1"/>
                </a:solidFill>
              </a:defRPr>
            </a:lvl4pPr>
            <a:lvl5pPr indent="-228600" lvl="4" marL="2286000" algn="l">
              <a:spcBef>
                <a:spcPts val="101"/>
              </a:spcBef>
              <a:spcAft>
                <a:spcPts val="0"/>
              </a:spcAft>
              <a:buClr>
                <a:schemeClr val="lt1"/>
              </a:buClr>
              <a:buSzPts val="506"/>
              <a:buNone/>
              <a:defRPr sz="506">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27"/>
          <p:cNvSpPr txBox="1"/>
          <p:nvPr>
            <p:ph type="title"/>
          </p:nvPr>
        </p:nvSpPr>
        <p:spPr>
          <a:xfrm>
            <a:off x="4877104" y="3311832"/>
            <a:ext cx="3885896" cy="274049"/>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rgbClr val="BA0C2F"/>
              </a:buClr>
              <a:buSzPts val="1181"/>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BA0C2F"/>
              </a:buClr>
              <a:buSzPts val="1181"/>
              <a:buFont typeface="Gill Sans"/>
              <a:buNone/>
              <a:defRPr b="0" i="0" sz="1181" u="none" cap="none" strike="noStrik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685800" y="1600200"/>
            <a:ext cx="7772400" cy="4114800"/>
          </a:xfrm>
          <a:prstGeom prst="rect">
            <a:avLst/>
          </a:prstGeom>
          <a:noFill/>
          <a:ln>
            <a:noFill/>
          </a:ln>
        </p:spPr>
        <p:txBody>
          <a:bodyPr anchorCtr="0" anchor="t" bIns="45700" lIns="91425" spcFirstLastPara="1" rIns="91425" wrap="square" tIns="45700">
            <a:normAutofit/>
          </a:bodyPr>
          <a:lstStyle>
            <a:lvl1pPr indent="-282194" lvl="0" marL="457200" marR="0" rtl="0" algn="l">
              <a:spcBef>
                <a:spcPts val="0"/>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1pPr>
            <a:lvl2pPr indent="-282194" lvl="1" marL="914400" marR="0" rtl="0" algn="l">
              <a:spcBef>
                <a:spcPts val="506"/>
              </a:spcBef>
              <a:spcAft>
                <a:spcPts val="0"/>
              </a:spcAft>
              <a:buClr>
                <a:srgbClr val="635C5B"/>
              </a:buClr>
              <a:buSzPts val="844"/>
              <a:buFont typeface="Arial"/>
              <a:buChar char="–"/>
              <a:defRPr b="0" i="0" sz="843" u="none" cap="none" strike="noStrike">
                <a:solidFill>
                  <a:srgbClr val="635C5B"/>
                </a:solidFill>
                <a:latin typeface="Gill Sans"/>
                <a:ea typeface="Gill Sans"/>
                <a:cs typeface="Gill Sans"/>
                <a:sym typeface="Gill Sans"/>
              </a:defRPr>
            </a:lvl2pPr>
            <a:lvl3pPr indent="-276860" lvl="2" marL="1371600" marR="0" rtl="0" algn="l">
              <a:spcBef>
                <a:spcPts val="506"/>
              </a:spcBef>
              <a:spcAft>
                <a:spcPts val="0"/>
              </a:spcAft>
              <a:buClr>
                <a:srgbClr val="6C6463"/>
              </a:buClr>
              <a:buSzPts val="760"/>
              <a:buFont typeface="Arial"/>
              <a:buChar char="•"/>
              <a:defRPr b="0" i="0" sz="760" u="none" cap="none" strike="noStrike">
                <a:solidFill>
                  <a:srgbClr val="6C6463"/>
                </a:solidFill>
                <a:latin typeface="Gill Sans"/>
                <a:ea typeface="Gill Sans"/>
                <a:cs typeface="Gill Sans"/>
                <a:sym typeface="Gill Sans"/>
              </a:defRPr>
            </a:lvl3pPr>
            <a:lvl4pPr indent="-271462" lvl="3" marL="1828800" marR="0" rtl="0" algn="l">
              <a:spcBef>
                <a:spcPts val="135"/>
              </a:spcBef>
              <a:spcAft>
                <a:spcPts val="0"/>
              </a:spcAft>
              <a:buClr>
                <a:srgbClr val="6C6463"/>
              </a:buClr>
              <a:buSzPts val="675"/>
              <a:buFont typeface="Arial"/>
              <a:buChar char="–"/>
              <a:defRPr b="0" i="0" sz="675" u="none" cap="none" strike="noStrike">
                <a:solidFill>
                  <a:srgbClr val="6C6463"/>
                </a:solidFill>
                <a:latin typeface="Gill Sans"/>
                <a:ea typeface="Gill Sans"/>
                <a:cs typeface="Gill Sans"/>
                <a:sym typeface="Gill Sans"/>
              </a:defRPr>
            </a:lvl4pPr>
            <a:lvl5pPr indent="-266128" lvl="4" marL="2286000" marR="0" rtl="0" algn="l">
              <a:spcBef>
                <a:spcPts val="118"/>
              </a:spcBef>
              <a:spcAft>
                <a:spcPts val="0"/>
              </a:spcAft>
              <a:buClr>
                <a:srgbClr val="6C6463"/>
              </a:buClr>
              <a:buSzPts val="591"/>
              <a:buFont typeface="Arial"/>
              <a:buChar char="»"/>
              <a:defRPr b="0" i="0" sz="591" u="none" cap="none" strike="noStrike">
                <a:solidFill>
                  <a:srgbClr val="6C6463"/>
                </a:solidFill>
                <a:latin typeface="Gill Sans"/>
                <a:ea typeface="Gill Sans"/>
                <a:cs typeface="Gill Sans"/>
                <a:sym typeface="Gill Sans"/>
              </a:defRPr>
            </a:lvl5pPr>
            <a:lvl6pPr indent="-282194" lvl="5" marL="2743200"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6pPr>
            <a:lvl7pPr indent="-282194" lvl="6" marL="3200400"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7pPr>
            <a:lvl8pPr indent="-282194" lvl="7" marL="3657600"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8pPr>
            <a:lvl9pPr indent="-282194" lvl="8" marL="4114800" marR="0" rtl="0" algn="l">
              <a:spcBef>
                <a:spcPts val="169"/>
              </a:spcBef>
              <a:spcAft>
                <a:spcPts val="0"/>
              </a:spcAft>
              <a:buClr>
                <a:schemeClr val="dk1"/>
              </a:buClr>
              <a:buSzPts val="844"/>
              <a:buFont typeface="Arial"/>
              <a:buChar char="•"/>
              <a:defRPr b="0" i="0" sz="843" u="none" cap="none" strike="noStrike">
                <a:solidFill>
                  <a:schemeClr val="dk1"/>
                </a:solidFill>
                <a:latin typeface="Gill Sans"/>
                <a:ea typeface="Gill Sans"/>
                <a:cs typeface="Gill Sans"/>
                <a:sym typeface="Gill Sans"/>
              </a:defRPr>
            </a:lvl9pPr>
          </a:lstStyle>
          <a:p/>
        </p:txBody>
      </p:sp>
      <p:sp>
        <p:nvSpPr>
          <p:cNvPr id="12" name="Google Shape;12;p18"/>
          <p:cNvSpPr txBox="1"/>
          <p:nvPr>
            <p:ph idx="10" type="dt"/>
          </p:nvPr>
        </p:nvSpPr>
        <p:spPr>
          <a:xfrm>
            <a:off x="152400" y="6556692"/>
            <a:ext cx="2133600" cy="131446"/>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SzPts val="1400"/>
              <a:buNone/>
              <a:defRPr b="0" i="0" sz="254"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8"/>
          <p:cNvSpPr txBox="1"/>
          <p:nvPr>
            <p:ph idx="11" type="ftr"/>
          </p:nvPr>
        </p:nvSpPr>
        <p:spPr>
          <a:xfrm>
            <a:off x="3124200" y="6556692"/>
            <a:ext cx="2895600" cy="131446"/>
          </a:xfrm>
          <a:prstGeom prst="rect">
            <a:avLst/>
          </a:prstGeom>
          <a:noFill/>
          <a:ln>
            <a:noFill/>
          </a:ln>
        </p:spPr>
        <p:txBody>
          <a:bodyPr anchorCtr="0" anchor="ctr" bIns="45700" lIns="91425" spcFirstLastPara="1" rIns="91425" wrap="square" tIns="45700">
            <a:spAutoFit/>
          </a:bodyPr>
          <a:lstStyle>
            <a:lvl1pPr lvl="0" marR="0" rtl="0" algn="ctr">
              <a:spcBef>
                <a:spcPts val="0"/>
              </a:spcBef>
              <a:spcAft>
                <a:spcPts val="0"/>
              </a:spcAft>
              <a:buSzPts val="1400"/>
              <a:buNone/>
              <a:defRPr b="0" i="0" sz="254"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8"/>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lvl1pPr indent="0" lvl="0" marL="0" marR="0" rtl="0" algn="r">
              <a:spcBef>
                <a:spcPts val="0"/>
              </a:spcBef>
              <a:buNone/>
              <a:defRPr b="0" i="0" sz="254" u="none" cap="none" strike="noStrike">
                <a:solidFill>
                  <a:srgbClr val="635C5B"/>
                </a:solidFill>
                <a:latin typeface="Gill Sans"/>
                <a:ea typeface="Gill Sans"/>
                <a:cs typeface="Gill Sans"/>
                <a:sym typeface="Gill Sans"/>
              </a:defRPr>
            </a:lvl1pPr>
            <a:lvl2pPr indent="0" lvl="1" marL="0" marR="0" rtl="0" algn="r">
              <a:spcBef>
                <a:spcPts val="0"/>
              </a:spcBef>
              <a:buNone/>
              <a:defRPr b="0" i="0" sz="254" u="none" cap="none" strike="noStrike">
                <a:solidFill>
                  <a:srgbClr val="635C5B"/>
                </a:solidFill>
                <a:latin typeface="Gill Sans"/>
                <a:ea typeface="Gill Sans"/>
                <a:cs typeface="Gill Sans"/>
                <a:sym typeface="Gill Sans"/>
              </a:defRPr>
            </a:lvl2pPr>
            <a:lvl3pPr indent="0" lvl="2" marL="0" marR="0" rtl="0" algn="r">
              <a:spcBef>
                <a:spcPts val="0"/>
              </a:spcBef>
              <a:buNone/>
              <a:defRPr b="0" i="0" sz="254" u="none" cap="none" strike="noStrike">
                <a:solidFill>
                  <a:srgbClr val="635C5B"/>
                </a:solidFill>
                <a:latin typeface="Gill Sans"/>
                <a:ea typeface="Gill Sans"/>
                <a:cs typeface="Gill Sans"/>
                <a:sym typeface="Gill Sans"/>
              </a:defRPr>
            </a:lvl3pPr>
            <a:lvl4pPr indent="0" lvl="3" marL="0" marR="0" rtl="0" algn="r">
              <a:spcBef>
                <a:spcPts val="0"/>
              </a:spcBef>
              <a:buNone/>
              <a:defRPr b="0" i="0" sz="254" u="none" cap="none" strike="noStrike">
                <a:solidFill>
                  <a:srgbClr val="635C5B"/>
                </a:solidFill>
                <a:latin typeface="Gill Sans"/>
                <a:ea typeface="Gill Sans"/>
                <a:cs typeface="Gill Sans"/>
                <a:sym typeface="Gill Sans"/>
              </a:defRPr>
            </a:lvl4pPr>
            <a:lvl5pPr indent="0" lvl="4" marL="0" marR="0" rtl="0" algn="r">
              <a:spcBef>
                <a:spcPts val="0"/>
              </a:spcBef>
              <a:buNone/>
              <a:defRPr b="0" i="0" sz="254" u="none" cap="none" strike="noStrike">
                <a:solidFill>
                  <a:srgbClr val="635C5B"/>
                </a:solidFill>
                <a:latin typeface="Gill Sans"/>
                <a:ea typeface="Gill Sans"/>
                <a:cs typeface="Gill Sans"/>
                <a:sym typeface="Gill Sans"/>
              </a:defRPr>
            </a:lvl5pPr>
            <a:lvl6pPr indent="0" lvl="5" marL="0" marR="0" rtl="0" algn="r">
              <a:spcBef>
                <a:spcPts val="0"/>
              </a:spcBef>
              <a:buNone/>
              <a:defRPr b="0" i="0" sz="254" u="none" cap="none" strike="noStrike">
                <a:solidFill>
                  <a:srgbClr val="635C5B"/>
                </a:solidFill>
                <a:latin typeface="Gill Sans"/>
                <a:ea typeface="Gill Sans"/>
                <a:cs typeface="Gill Sans"/>
                <a:sym typeface="Gill Sans"/>
              </a:defRPr>
            </a:lvl6pPr>
            <a:lvl7pPr indent="0" lvl="6" marL="0" marR="0" rtl="0" algn="r">
              <a:spcBef>
                <a:spcPts val="0"/>
              </a:spcBef>
              <a:buNone/>
              <a:defRPr b="0" i="0" sz="254" u="none" cap="none" strike="noStrike">
                <a:solidFill>
                  <a:srgbClr val="635C5B"/>
                </a:solidFill>
                <a:latin typeface="Gill Sans"/>
                <a:ea typeface="Gill Sans"/>
                <a:cs typeface="Gill Sans"/>
                <a:sym typeface="Gill Sans"/>
              </a:defRPr>
            </a:lvl7pPr>
            <a:lvl8pPr indent="0" lvl="7" marL="0" marR="0" rtl="0" algn="r">
              <a:spcBef>
                <a:spcPts val="0"/>
              </a:spcBef>
              <a:buNone/>
              <a:defRPr b="0" i="0" sz="254" u="none" cap="none" strike="noStrike">
                <a:solidFill>
                  <a:srgbClr val="635C5B"/>
                </a:solidFill>
                <a:latin typeface="Gill Sans"/>
                <a:ea typeface="Gill Sans"/>
                <a:cs typeface="Gill Sans"/>
                <a:sym typeface="Gill Sans"/>
              </a:defRPr>
            </a:lvl8pPr>
            <a:lvl9pPr indent="0" lvl="8" marL="0" marR="0" rtl="0" algn="r">
              <a:spcBef>
                <a:spcPts val="0"/>
              </a:spcBef>
              <a:buNone/>
              <a:defRPr b="0" i="0" sz="254" u="none" cap="none" strike="noStrike">
                <a:solidFill>
                  <a:srgbClr val="635C5B"/>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15" name="Google Shape;15;p18"/>
          <p:cNvSpPr/>
          <p:nvPr/>
        </p:nvSpPr>
        <p:spPr>
          <a:xfrm>
            <a:off x="0" y="0"/>
            <a:ext cx="9144000" cy="6858000"/>
          </a:xfrm>
          <a:prstGeom prst="frame">
            <a:avLst>
              <a:gd fmla="val 2222" name="adj1"/>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6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blog.up.edu.mx/licenciatura-administracion-recursos-humanos-funciones" TargetMode="External"/><Relationship Id="rId4" Type="http://schemas.openxmlformats.org/officeDocument/2006/relationships/hyperlink" Target="https://www.redalyc.org/pdf/4259/425942331002.pdf" TargetMode="External"/><Relationship Id="rId9" Type="http://schemas.openxmlformats.org/officeDocument/2006/relationships/hyperlink" Target="https://www2.deloitte.com/content/dam/Deloitte/pa/Documents/human-capital/2016_PA_CapitalHumanoTrends_Esp.pdf" TargetMode="External"/><Relationship Id="rId5" Type="http://schemas.openxmlformats.org/officeDocument/2006/relationships/hyperlink" Target="https://www.redalyc.org/pdf/4259/425942331002.pdf" TargetMode="External"/><Relationship Id="rId6" Type="http://schemas.openxmlformats.org/officeDocument/2006/relationships/hyperlink" Target="http://ual.dyndns.org/biblioteca/admon_recursos_humanos/pdf/unidad_5.pdf" TargetMode="External"/><Relationship Id="rId7" Type="http://schemas.openxmlformats.org/officeDocument/2006/relationships/hyperlink" Target="http://ual.dyndns.org/biblioteca/admon_recursos_humanos/pdf/unidad_5.pdf" TargetMode="External"/><Relationship Id="rId8" Type="http://schemas.openxmlformats.org/officeDocument/2006/relationships/hyperlink" Target="https://books.google.es/books?hl=es&amp;lr=&amp;id=aShTDAAAQBAJ&amp;oi=fnd&amp;pg=PP1&amp;dq=operaciones+administrativas+de+recursos+humanos&amp;ots=ORrqs2RugM&amp;sig=w242ldhQrt2_5dzWav5gvUva2Gg#v=onepage&amp;q=operaciones%20administrativas%20de%20recursos%20humanos&amp;f=false" TargetMode="External"/><Relationship Id="rId11" Type="http://schemas.openxmlformats.org/officeDocument/2006/relationships/image" Target="../media/image15.png"/><Relationship Id="rId10" Type="http://schemas.openxmlformats.org/officeDocument/2006/relationships/hyperlink" Target="https://www.upg.mx/wp-content/uploads/2015/10/LIBRO-12-Administracion-de-recursos-humanos.-El-capital-humano.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pic>
        <p:nvPicPr>
          <p:cNvPr id="239" name="Google Shape;239;p1"/>
          <p:cNvPicPr preferRelativeResize="0"/>
          <p:nvPr/>
        </p:nvPicPr>
        <p:blipFill rotWithShape="1">
          <a:blip r:embed="rId4">
            <a:alphaModFix/>
          </a:blip>
          <a:srcRect b="0" l="0" r="0" t="0"/>
          <a:stretch/>
        </p:blipFill>
        <p:spPr>
          <a:xfrm>
            <a:off x="450436" y="568665"/>
            <a:ext cx="2140364" cy="925708"/>
          </a:xfrm>
          <a:prstGeom prst="rect">
            <a:avLst/>
          </a:prstGeom>
          <a:solidFill>
            <a:srgbClr val="BA0C2F"/>
          </a:solidFill>
          <a:ln>
            <a:noFill/>
          </a:ln>
        </p:spPr>
      </p:pic>
      <p:sp>
        <p:nvSpPr>
          <p:cNvPr id="240" name="Google Shape;240;p1"/>
          <p:cNvSpPr txBox="1"/>
          <p:nvPr>
            <p:ph type="ctrTitle"/>
          </p:nvPr>
        </p:nvSpPr>
        <p:spPr>
          <a:xfrm>
            <a:off x="685800" y="2133600"/>
            <a:ext cx="7772400" cy="1600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2000"/>
              <a:buFont typeface="Gill Sans"/>
              <a:buNone/>
            </a:pPr>
            <a:r>
              <a:rPr b="1" lang="es-MX" sz="2000"/>
              <a:t>LAS FUNCIONES DE LA PERSONA RESPONSABLE DEL ÁREA DE RECURSOS HUMANOS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0"/>
          <p:cNvSpPr txBox="1"/>
          <p:nvPr>
            <p:ph idx="1" type="body"/>
          </p:nvPr>
        </p:nvSpPr>
        <p:spPr>
          <a:xfrm>
            <a:off x="4914900" y="1503536"/>
            <a:ext cx="3886200" cy="49530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635C5B"/>
              </a:buClr>
              <a:buSzPts val="1550"/>
              <a:buNone/>
            </a:pPr>
            <a:r>
              <a:t/>
            </a:r>
            <a:endParaRPr sz="1550"/>
          </a:p>
          <a:p>
            <a:pPr indent="-457200" lvl="0" marL="457200" rtl="0" algn="l">
              <a:lnSpc>
                <a:spcPct val="80000"/>
              </a:lnSpc>
              <a:spcBef>
                <a:spcPts val="506"/>
              </a:spcBef>
              <a:spcAft>
                <a:spcPts val="0"/>
              </a:spcAft>
              <a:buClr>
                <a:srgbClr val="635C5B"/>
              </a:buClr>
              <a:buSzPts val="1550"/>
              <a:buFont typeface="Gill Sans"/>
              <a:buAutoNum type="alphaLcPeriod"/>
            </a:pPr>
            <a:r>
              <a:rPr lang="es-MX" sz="1550"/>
              <a:t>Implementar estrategias de prevención de riesgos:</a:t>
            </a:r>
            <a:endParaRPr/>
          </a:p>
          <a:p>
            <a:pPr indent="-90106" lvl="3" marL="483542" rtl="0" algn="l">
              <a:lnSpc>
                <a:spcPct val="80000"/>
              </a:lnSpc>
              <a:spcBef>
                <a:spcPts val="790"/>
              </a:spcBef>
              <a:spcAft>
                <a:spcPts val="0"/>
              </a:spcAft>
              <a:buClr>
                <a:srgbClr val="6C6463"/>
              </a:buClr>
              <a:buSzPts val="1419"/>
              <a:buChar char="–"/>
            </a:pPr>
            <a:r>
              <a:rPr lang="es-MX" sz="1419"/>
              <a:t> Reducir accidentes laborales</a:t>
            </a:r>
            <a:endParaRPr/>
          </a:p>
          <a:p>
            <a:pPr indent="-90106" lvl="3" marL="483542" rtl="0" algn="l">
              <a:lnSpc>
                <a:spcPct val="80000"/>
              </a:lnSpc>
              <a:spcBef>
                <a:spcPts val="284"/>
              </a:spcBef>
              <a:spcAft>
                <a:spcPts val="0"/>
              </a:spcAft>
              <a:buClr>
                <a:srgbClr val="6C6463"/>
              </a:buClr>
              <a:buSzPts val="1419"/>
              <a:buChar char="–"/>
            </a:pPr>
            <a:r>
              <a:rPr lang="es-MX" sz="1419"/>
              <a:t> Prevención de enfermedades ligadas al trabajo.</a:t>
            </a:r>
            <a:endParaRPr/>
          </a:p>
          <a:p>
            <a:pPr indent="-90106" lvl="3" marL="483542" rtl="0" algn="l">
              <a:lnSpc>
                <a:spcPct val="80000"/>
              </a:lnSpc>
              <a:spcBef>
                <a:spcPts val="284"/>
              </a:spcBef>
              <a:spcAft>
                <a:spcPts val="0"/>
              </a:spcAft>
              <a:buClr>
                <a:srgbClr val="6C6463"/>
              </a:buClr>
              <a:buSzPts val="1419"/>
              <a:buChar char="–"/>
            </a:pPr>
            <a:r>
              <a:rPr lang="es-MX" sz="1419"/>
              <a:t>Instalaciones seguras y señalización correcta.</a:t>
            </a:r>
            <a:endParaRPr/>
          </a:p>
          <a:p>
            <a:pPr indent="-358775" lvl="0" marL="457200" rtl="0" algn="l">
              <a:lnSpc>
                <a:spcPct val="80000"/>
              </a:lnSpc>
              <a:spcBef>
                <a:spcPts val="0"/>
              </a:spcBef>
              <a:spcAft>
                <a:spcPts val="0"/>
              </a:spcAft>
              <a:buClr>
                <a:srgbClr val="635C5B"/>
              </a:buClr>
              <a:buSzPts val="1550"/>
              <a:buFont typeface="Gill Sans"/>
              <a:buNone/>
            </a:pPr>
            <a:r>
              <a:t/>
            </a:r>
            <a:endParaRPr sz="1550"/>
          </a:p>
          <a:p>
            <a:pPr indent="-457200" lvl="0" marL="457200" rtl="0" algn="l">
              <a:lnSpc>
                <a:spcPct val="80000"/>
              </a:lnSpc>
              <a:spcBef>
                <a:spcPts val="506"/>
              </a:spcBef>
              <a:spcAft>
                <a:spcPts val="0"/>
              </a:spcAft>
              <a:buClr>
                <a:srgbClr val="635C5B"/>
              </a:buClr>
              <a:buSzPts val="1550"/>
              <a:buFont typeface="Gill Sans"/>
              <a:buAutoNum type="alphaLcPeriod"/>
            </a:pPr>
            <a:r>
              <a:rPr lang="es-MX" sz="1550"/>
              <a:t>Promover equilibrio entre vida personal/ familiar y trabajo.</a:t>
            </a:r>
            <a:endParaRPr/>
          </a:p>
          <a:p>
            <a:pPr indent="-358775" lvl="0" marL="457200" rtl="0" algn="l">
              <a:lnSpc>
                <a:spcPct val="80000"/>
              </a:lnSpc>
              <a:spcBef>
                <a:spcPts val="506"/>
              </a:spcBef>
              <a:spcAft>
                <a:spcPts val="0"/>
              </a:spcAft>
              <a:buClr>
                <a:srgbClr val="635C5B"/>
              </a:buClr>
              <a:buSzPts val="1550"/>
              <a:buFont typeface="Gill Sans"/>
              <a:buNone/>
            </a:pPr>
            <a:r>
              <a:t/>
            </a:r>
            <a:endParaRPr sz="1550"/>
          </a:p>
          <a:p>
            <a:pPr indent="-457200" lvl="0" marL="457200" rtl="0" algn="l">
              <a:lnSpc>
                <a:spcPct val="80000"/>
              </a:lnSpc>
              <a:spcBef>
                <a:spcPts val="506"/>
              </a:spcBef>
              <a:spcAft>
                <a:spcPts val="0"/>
              </a:spcAft>
              <a:buClr>
                <a:srgbClr val="635C5B"/>
              </a:buClr>
              <a:buSzPts val="1550"/>
              <a:buFont typeface="Gill Sans"/>
              <a:buAutoNum type="alphaLcPeriod"/>
            </a:pPr>
            <a:r>
              <a:rPr lang="es-MX" sz="1550"/>
              <a:t>Asegurar que se cuente con un programa de protección civil actualizado.</a:t>
            </a:r>
            <a:endParaRPr/>
          </a:p>
          <a:p>
            <a:pPr indent="-358775" lvl="0" marL="457200" rtl="0" algn="l">
              <a:lnSpc>
                <a:spcPct val="80000"/>
              </a:lnSpc>
              <a:spcBef>
                <a:spcPts val="506"/>
              </a:spcBef>
              <a:spcAft>
                <a:spcPts val="0"/>
              </a:spcAft>
              <a:buClr>
                <a:srgbClr val="635C5B"/>
              </a:buClr>
              <a:buSzPts val="1550"/>
              <a:buFont typeface="Gill Sans"/>
              <a:buNone/>
            </a:pPr>
            <a:r>
              <a:t/>
            </a:r>
            <a:endParaRPr sz="1550"/>
          </a:p>
          <a:p>
            <a:pPr indent="-457200" lvl="0" marL="457200" rtl="0" algn="l">
              <a:lnSpc>
                <a:spcPct val="80000"/>
              </a:lnSpc>
              <a:spcBef>
                <a:spcPts val="506"/>
              </a:spcBef>
              <a:spcAft>
                <a:spcPts val="0"/>
              </a:spcAft>
              <a:buClr>
                <a:srgbClr val="635C5B"/>
              </a:buClr>
              <a:buSzPts val="1550"/>
              <a:buFont typeface="Gill Sans"/>
              <a:buAutoNum type="alphaLcPeriod"/>
            </a:pPr>
            <a:r>
              <a:rPr lang="es-MX" sz="1550"/>
              <a:t>Garantizar la integridad física y moral de las y los colaboradores (as) a partir de mecanismos de prevención, denuncia y acción contra cualquier tipo de violencia, acoso u hostigamiento.</a:t>
            </a:r>
            <a:endParaRPr/>
          </a:p>
          <a:p>
            <a:pPr indent="0" lvl="0" marL="0" rtl="0" algn="l">
              <a:lnSpc>
                <a:spcPct val="80000"/>
              </a:lnSpc>
              <a:spcBef>
                <a:spcPts val="506"/>
              </a:spcBef>
              <a:spcAft>
                <a:spcPts val="0"/>
              </a:spcAft>
              <a:buClr>
                <a:srgbClr val="635C5B"/>
              </a:buClr>
              <a:buSzPts val="1550"/>
              <a:buNone/>
            </a:pPr>
            <a:r>
              <a:rPr lang="es-MX" sz="1550"/>
              <a:t> </a:t>
            </a:r>
            <a:endParaRPr/>
          </a:p>
        </p:txBody>
      </p:sp>
      <p:sp>
        <p:nvSpPr>
          <p:cNvPr id="333" name="Google Shape;333;p10"/>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334" name="Google Shape;334;p10"/>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335" name="Google Shape;335;p10"/>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36" name="Google Shape;336;p10"/>
          <p:cNvSpPr txBox="1"/>
          <p:nvPr>
            <p:ph type="title"/>
          </p:nvPr>
        </p:nvSpPr>
        <p:spPr>
          <a:xfrm>
            <a:off x="914400" y="581528"/>
            <a:ext cx="7772400" cy="830997"/>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400"/>
              <a:buFont typeface="Gill Sans"/>
              <a:buNone/>
            </a:pPr>
            <a:r>
              <a:rPr b="1" lang="es-MX" sz="2400"/>
              <a:t>Función 5:  Promover la seguridad y el bienestar laborales</a:t>
            </a:r>
            <a:endParaRPr/>
          </a:p>
        </p:txBody>
      </p:sp>
      <p:pic>
        <p:nvPicPr>
          <p:cNvPr id="337" name="Google Shape;337;p10"/>
          <p:cNvPicPr preferRelativeResize="0"/>
          <p:nvPr/>
        </p:nvPicPr>
        <p:blipFill rotWithShape="1">
          <a:blip r:embed="rId3">
            <a:alphaModFix/>
          </a:blip>
          <a:srcRect b="0" l="0" r="39167" t="0"/>
          <a:stretch/>
        </p:blipFill>
        <p:spPr>
          <a:xfrm>
            <a:off x="152399" y="1738903"/>
            <a:ext cx="4557371" cy="42808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1"/>
          <p:cNvSpPr txBox="1"/>
          <p:nvPr>
            <p:ph idx="1" type="body"/>
          </p:nvPr>
        </p:nvSpPr>
        <p:spPr>
          <a:xfrm>
            <a:off x="685800" y="1219200"/>
            <a:ext cx="7772400" cy="457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35C5B"/>
              </a:buClr>
              <a:buSzPts val="2000"/>
              <a:buNone/>
            </a:pPr>
            <a:r>
              <a:t/>
            </a:r>
            <a:endParaRPr sz="2000"/>
          </a:p>
          <a:p>
            <a:pPr indent="-457200" lvl="0" marL="457200" rtl="0" algn="just">
              <a:spcBef>
                <a:spcPts val="506"/>
              </a:spcBef>
              <a:spcAft>
                <a:spcPts val="0"/>
              </a:spcAft>
              <a:buClr>
                <a:srgbClr val="635C5B"/>
              </a:buClr>
              <a:buSzPts val="2000"/>
              <a:buFont typeface="Gill Sans"/>
              <a:buAutoNum type="alphaLcPeriod"/>
            </a:pPr>
            <a:r>
              <a:rPr lang="es-MX" sz="2000"/>
              <a:t>Promover políticas de inclusión laboral y no discriminación por motivos de género, orientación sexual, edad, condición de salud, lugar de origen, formas de pensar, religión, etc.</a:t>
            </a:r>
            <a:endParaRPr/>
          </a:p>
          <a:p>
            <a:pPr indent="-457200" lvl="0" marL="457200" rtl="0" algn="just">
              <a:spcBef>
                <a:spcPts val="506"/>
              </a:spcBef>
              <a:spcAft>
                <a:spcPts val="0"/>
              </a:spcAft>
              <a:buClr>
                <a:srgbClr val="635C5B"/>
              </a:buClr>
              <a:buSzPts val="2000"/>
              <a:buFont typeface="Gill Sans"/>
              <a:buAutoNum type="alphaLcPeriod"/>
            </a:pPr>
            <a:r>
              <a:rPr lang="es-MX" sz="2000"/>
              <a:t>Asegurar la equidad de género en temas salariales, de oportunidades para acceder a puestos de influencia, prestaciones, etc.</a:t>
            </a:r>
            <a:endParaRPr/>
          </a:p>
          <a:p>
            <a:pPr indent="-330200" lvl="0" marL="457200" rtl="0" algn="l">
              <a:spcBef>
                <a:spcPts val="506"/>
              </a:spcBef>
              <a:spcAft>
                <a:spcPts val="0"/>
              </a:spcAft>
              <a:buClr>
                <a:srgbClr val="635C5B"/>
              </a:buClr>
              <a:buSzPts val="2000"/>
              <a:buFont typeface="Gill Sans"/>
              <a:buNone/>
            </a:pPr>
            <a:r>
              <a:t/>
            </a:r>
            <a:endParaRPr sz="2000"/>
          </a:p>
        </p:txBody>
      </p:sp>
      <p:sp>
        <p:nvSpPr>
          <p:cNvPr id="343" name="Google Shape;343;p11"/>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344" name="Google Shape;344;p11"/>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345" name="Google Shape;345;p11"/>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46" name="Google Shape;346;p11"/>
          <p:cNvSpPr txBox="1"/>
          <p:nvPr>
            <p:ph type="title"/>
          </p:nvPr>
        </p:nvSpPr>
        <p:spPr>
          <a:xfrm>
            <a:off x="659704" y="950861"/>
            <a:ext cx="7772400" cy="461665"/>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400"/>
              <a:buFont typeface="Gill Sans"/>
              <a:buNone/>
            </a:pPr>
            <a:r>
              <a:rPr b="1" lang="es-MX" sz="2400"/>
              <a:t>Función 6:  Asegurar la equidad de género e inclusión</a:t>
            </a:r>
            <a:endParaRPr/>
          </a:p>
        </p:txBody>
      </p:sp>
      <p:pic>
        <p:nvPicPr>
          <p:cNvPr id="347" name="Google Shape;347;p11"/>
          <p:cNvPicPr preferRelativeResize="0"/>
          <p:nvPr/>
        </p:nvPicPr>
        <p:blipFill rotWithShape="1">
          <a:blip r:embed="rId3">
            <a:alphaModFix/>
          </a:blip>
          <a:srcRect b="0" l="0" r="0" t="0"/>
          <a:stretch/>
        </p:blipFill>
        <p:spPr>
          <a:xfrm>
            <a:off x="2286000" y="3429000"/>
            <a:ext cx="4889500" cy="288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2"/>
          <p:cNvSpPr txBox="1"/>
          <p:nvPr>
            <p:ph idx="1" type="body"/>
          </p:nvPr>
        </p:nvSpPr>
        <p:spPr>
          <a:xfrm>
            <a:off x="152400" y="3276599"/>
            <a:ext cx="8839200" cy="2895601"/>
          </a:xfrm>
          <a:prstGeom prst="rect">
            <a:avLst/>
          </a:prstGeom>
          <a:solidFill>
            <a:schemeClr val="dk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400"/>
              <a:buNone/>
            </a:pPr>
            <a:r>
              <a:rPr b="1" lang="es-MX" sz="2400">
                <a:solidFill>
                  <a:schemeClr val="lt1"/>
                </a:solidFill>
              </a:rPr>
              <a:t>    </a:t>
            </a:r>
            <a:r>
              <a:rPr b="1" lang="es-MX" sz="2800">
                <a:solidFill>
                  <a:schemeClr val="lt1"/>
                </a:solidFill>
              </a:rPr>
              <a:t>FUNCIONES OPERATIVAS</a:t>
            </a:r>
            <a:endParaRPr b="1" sz="2400">
              <a:solidFill>
                <a:schemeClr val="lt1"/>
              </a:solidFill>
            </a:endParaRPr>
          </a:p>
        </p:txBody>
      </p:sp>
      <p:sp>
        <p:nvSpPr>
          <p:cNvPr id="353" name="Google Shape;353;p12"/>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354" name="Google Shape;354;p12"/>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355" name="Google Shape;355;p12"/>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pic>
        <p:nvPicPr>
          <p:cNvPr descr="Persona comiendo" id="356" name="Google Shape;356;p12"/>
          <p:cNvPicPr preferRelativeResize="0"/>
          <p:nvPr/>
        </p:nvPicPr>
        <p:blipFill rotWithShape="1">
          <a:blip r:embed="rId3">
            <a:alphaModFix/>
          </a:blip>
          <a:srcRect b="0" l="0" r="0" t="0"/>
          <a:stretch/>
        </p:blipFill>
        <p:spPr>
          <a:xfrm>
            <a:off x="6400800" y="3810000"/>
            <a:ext cx="1676400" cy="167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3"/>
          <p:cNvSpPr txBox="1"/>
          <p:nvPr>
            <p:ph idx="1" type="body"/>
          </p:nvPr>
        </p:nvSpPr>
        <p:spPr>
          <a:xfrm>
            <a:off x="722405" y="1283854"/>
            <a:ext cx="3697195" cy="389774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635C5B"/>
              </a:buClr>
              <a:buSzPts val="2125"/>
              <a:buNone/>
            </a:pPr>
            <a:r>
              <a:t/>
            </a:r>
            <a:endParaRPr sz="2125"/>
          </a:p>
          <a:p>
            <a:pPr indent="-134937" lvl="0" marL="97111" rtl="0" algn="l">
              <a:lnSpc>
                <a:spcPct val="80000"/>
              </a:lnSpc>
              <a:spcBef>
                <a:spcPts val="506"/>
              </a:spcBef>
              <a:spcAft>
                <a:spcPts val="0"/>
              </a:spcAft>
              <a:buClr>
                <a:srgbClr val="635C5B"/>
              </a:buClr>
              <a:buSzPts val="2125"/>
              <a:buChar char="•"/>
            </a:pPr>
            <a:r>
              <a:rPr lang="es-MX" sz="2125"/>
              <a:t>Reclutamiento y selección</a:t>
            </a:r>
            <a:endParaRPr/>
          </a:p>
          <a:p>
            <a:pPr indent="-29674" lvl="0" marL="97111" rtl="0" algn="l">
              <a:lnSpc>
                <a:spcPct val="80000"/>
              </a:lnSpc>
              <a:spcBef>
                <a:spcPts val="506"/>
              </a:spcBef>
              <a:spcAft>
                <a:spcPts val="0"/>
              </a:spcAft>
              <a:buClr>
                <a:srgbClr val="635C5B"/>
              </a:buClr>
              <a:buSzPts val="1062"/>
              <a:buNone/>
            </a:pPr>
            <a:r>
              <a:t/>
            </a:r>
            <a:endParaRPr sz="1062"/>
          </a:p>
          <a:p>
            <a:pPr indent="-134937" lvl="0" marL="97111" rtl="0" algn="l">
              <a:lnSpc>
                <a:spcPct val="80000"/>
              </a:lnSpc>
              <a:spcBef>
                <a:spcPts val="506"/>
              </a:spcBef>
              <a:spcAft>
                <a:spcPts val="0"/>
              </a:spcAft>
              <a:buClr>
                <a:srgbClr val="635C5B"/>
              </a:buClr>
              <a:buSzPts val="2125"/>
              <a:buChar char="•"/>
            </a:pPr>
            <a:r>
              <a:rPr lang="es-MX" sz="2125"/>
              <a:t>Contratación e inducción</a:t>
            </a:r>
            <a:endParaRPr/>
          </a:p>
          <a:p>
            <a:pPr indent="-29674" lvl="0" marL="97111" rtl="0" algn="l">
              <a:lnSpc>
                <a:spcPct val="80000"/>
              </a:lnSpc>
              <a:spcBef>
                <a:spcPts val="506"/>
              </a:spcBef>
              <a:spcAft>
                <a:spcPts val="0"/>
              </a:spcAft>
              <a:buClr>
                <a:srgbClr val="635C5B"/>
              </a:buClr>
              <a:buSzPts val="1062"/>
              <a:buNone/>
            </a:pPr>
            <a:r>
              <a:t/>
            </a:r>
            <a:endParaRPr sz="1062"/>
          </a:p>
          <a:p>
            <a:pPr indent="-134937" lvl="0" marL="97111" rtl="0" algn="l">
              <a:lnSpc>
                <a:spcPct val="80000"/>
              </a:lnSpc>
              <a:spcBef>
                <a:spcPts val="506"/>
              </a:spcBef>
              <a:spcAft>
                <a:spcPts val="0"/>
              </a:spcAft>
              <a:buClr>
                <a:srgbClr val="635C5B"/>
              </a:buClr>
              <a:buSzPts val="2125"/>
              <a:buChar char="•"/>
            </a:pPr>
            <a:r>
              <a:rPr lang="es-MX" sz="2125"/>
              <a:t>Administración del personal</a:t>
            </a:r>
            <a:endParaRPr/>
          </a:p>
          <a:p>
            <a:pPr indent="-29674" lvl="0" marL="97111" rtl="0" algn="l">
              <a:lnSpc>
                <a:spcPct val="80000"/>
              </a:lnSpc>
              <a:spcBef>
                <a:spcPts val="506"/>
              </a:spcBef>
              <a:spcAft>
                <a:spcPts val="0"/>
              </a:spcAft>
              <a:buClr>
                <a:srgbClr val="635C5B"/>
              </a:buClr>
              <a:buSzPts val="1062"/>
              <a:buNone/>
            </a:pPr>
            <a:r>
              <a:t/>
            </a:r>
            <a:endParaRPr sz="1062"/>
          </a:p>
          <a:p>
            <a:pPr indent="-134937" lvl="0" marL="97111" rtl="0" algn="l">
              <a:lnSpc>
                <a:spcPct val="80000"/>
              </a:lnSpc>
              <a:spcBef>
                <a:spcPts val="506"/>
              </a:spcBef>
              <a:spcAft>
                <a:spcPts val="0"/>
              </a:spcAft>
              <a:buClr>
                <a:srgbClr val="635C5B"/>
              </a:buClr>
              <a:buSzPts val="2125"/>
              <a:buChar char="•"/>
            </a:pPr>
            <a:r>
              <a:rPr lang="es-MX" sz="2125"/>
              <a:t>Capacitación y formación</a:t>
            </a:r>
            <a:endParaRPr/>
          </a:p>
          <a:p>
            <a:pPr indent="-29674" lvl="0" marL="97111" rtl="0" algn="l">
              <a:lnSpc>
                <a:spcPct val="80000"/>
              </a:lnSpc>
              <a:spcBef>
                <a:spcPts val="506"/>
              </a:spcBef>
              <a:spcAft>
                <a:spcPts val="0"/>
              </a:spcAft>
              <a:buClr>
                <a:srgbClr val="635C5B"/>
              </a:buClr>
              <a:buSzPts val="1062"/>
              <a:buNone/>
            </a:pPr>
            <a:r>
              <a:t/>
            </a:r>
            <a:endParaRPr sz="1062"/>
          </a:p>
          <a:p>
            <a:pPr indent="-134937" lvl="0" marL="97111" rtl="0" algn="l">
              <a:lnSpc>
                <a:spcPct val="80000"/>
              </a:lnSpc>
              <a:spcBef>
                <a:spcPts val="506"/>
              </a:spcBef>
              <a:spcAft>
                <a:spcPts val="0"/>
              </a:spcAft>
              <a:buClr>
                <a:srgbClr val="635C5B"/>
              </a:buClr>
              <a:buSzPts val="2125"/>
              <a:buChar char="•"/>
            </a:pPr>
            <a:r>
              <a:rPr lang="es-MX" sz="2125"/>
              <a:t>Evaluación de desempeño</a:t>
            </a:r>
            <a:endParaRPr/>
          </a:p>
          <a:p>
            <a:pPr indent="0" lvl="0" marL="0" rtl="0" algn="l">
              <a:lnSpc>
                <a:spcPct val="80000"/>
              </a:lnSpc>
              <a:spcBef>
                <a:spcPts val="506"/>
              </a:spcBef>
              <a:spcAft>
                <a:spcPts val="0"/>
              </a:spcAft>
              <a:buClr>
                <a:srgbClr val="635C5B"/>
              </a:buClr>
              <a:buSzPts val="937"/>
              <a:buNone/>
            </a:pPr>
            <a:r>
              <a:t/>
            </a:r>
            <a:endParaRPr sz="937"/>
          </a:p>
          <a:p>
            <a:pPr indent="-134937" lvl="0" marL="97111" rtl="0" algn="l">
              <a:lnSpc>
                <a:spcPct val="80000"/>
              </a:lnSpc>
              <a:spcBef>
                <a:spcPts val="506"/>
              </a:spcBef>
              <a:spcAft>
                <a:spcPts val="0"/>
              </a:spcAft>
              <a:buClr>
                <a:srgbClr val="635C5B"/>
              </a:buClr>
              <a:buSzPts val="2125"/>
              <a:buChar char="•"/>
            </a:pPr>
            <a:r>
              <a:rPr lang="es-MX" sz="2125"/>
              <a:t>Desarrollo y carrera</a:t>
            </a:r>
            <a:endParaRPr/>
          </a:p>
          <a:p>
            <a:pPr indent="-37611" lvl="0" marL="97111" rtl="0" algn="l">
              <a:lnSpc>
                <a:spcPct val="80000"/>
              </a:lnSpc>
              <a:spcBef>
                <a:spcPts val="506"/>
              </a:spcBef>
              <a:spcAft>
                <a:spcPts val="0"/>
              </a:spcAft>
              <a:buClr>
                <a:srgbClr val="635C5B"/>
              </a:buClr>
              <a:buSzPts val="937"/>
              <a:buNone/>
            </a:pPr>
            <a:r>
              <a:t/>
            </a:r>
            <a:endParaRPr sz="937"/>
          </a:p>
          <a:p>
            <a:pPr indent="-134937" lvl="0" marL="97111" rtl="0" algn="l">
              <a:lnSpc>
                <a:spcPct val="80000"/>
              </a:lnSpc>
              <a:spcBef>
                <a:spcPts val="506"/>
              </a:spcBef>
              <a:spcAft>
                <a:spcPts val="0"/>
              </a:spcAft>
              <a:buClr>
                <a:srgbClr val="635C5B"/>
              </a:buClr>
              <a:buSzPts val="2125"/>
              <a:buChar char="•"/>
            </a:pPr>
            <a:r>
              <a:rPr lang="es-MX" sz="2125"/>
              <a:t>Correctivos y bajas</a:t>
            </a:r>
            <a:endParaRPr/>
          </a:p>
          <a:p>
            <a:pPr indent="0" lvl="0" marL="97111" rtl="0" algn="l">
              <a:lnSpc>
                <a:spcPct val="80000"/>
              </a:lnSpc>
              <a:spcBef>
                <a:spcPts val="506"/>
              </a:spcBef>
              <a:spcAft>
                <a:spcPts val="0"/>
              </a:spcAft>
              <a:buClr>
                <a:srgbClr val="635C5B"/>
              </a:buClr>
              <a:buSzPts val="1500"/>
              <a:buNone/>
            </a:pPr>
            <a:r>
              <a:t/>
            </a:r>
            <a:endParaRPr sz="1500"/>
          </a:p>
        </p:txBody>
      </p:sp>
      <p:sp>
        <p:nvSpPr>
          <p:cNvPr id="362" name="Google Shape;362;p13"/>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363" name="Google Shape;363;p13"/>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364" name="Google Shape;364;p13"/>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65" name="Google Shape;365;p13"/>
          <p:cNvSpPr txBox="1"/>
          <p:nvPr>
            <p:ph type="title"/>
          </p:nvPr>
        </p:nvSpPr>
        <p:spPr>
          <a:xfrm>
            <a:off x="685800" y="822189"/>
            <a:ext cx="7772400" cy="461665"/>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400"/>
              <a:buFont typeface="Gill Sans"/>
              <a:buNone/>
            </a:pPr>
            <a:r>
              <a:rPr b="1" lang="es-MX" sz="2400"/>
              <a:t>Funciones operativas principales</a:t>
            </a:r>
            <a:endParaRPr/>
          </a:p>
        </p:txBody>
      </p:sp>
      <p:sp>
        <p:nvSpPr>
          <p:cNvPr id="366" name="Google Shape;366;p13"/>
          <p:cNvSpPr/>
          <p:nvPr/>
        </p:nvSpPr>
        <p:spPr>
          <a:xfrm>
            <a:off x="685800" y="5449519"/>
            <a:ext cx="7848600" cy="646331"/>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MX" sz="1800">
                <a:solidFill>
                  <a:schemeClr val="lt1"/>
                </a:solidFill>
                <a:latin typeface="Gill Sans"/>
                <a:ea typeface="Gill Sans"/>
                <a:cs typeface="Gill Sans"/>
                <a:sym typeface="Gill Sans"/>
              </a:rPr>
              <a:t>*Estas funciones se explican en presentaciones específicas de los distintos módulos del Paquete de Solución RRHH para la Sociedad Civil.</a:t>
            </a:r>
            <a:endParaRPr/>
          </a:p>
        </p:txBody>
      </p:sp>
      <p:pic>
        <p:nvPicPr>
          <p:cNvPr id="367" name="Google Shape;367;p13"/>
          <p:cNvPicPr preferRelativeResize="0"/>
          <p:nvPr/>
        </p:nvPicPr>
        <p:blipFill rotWithShape="1">
          <a:blip r:embed="rId3">
            <a:alphaModFix/>
          </a:blip>
          <a:srcRect b="0" l="0" r="0" t="0"/>
          <a:stretch/>
        </p:blipFill>
        <p:spPr>
          <a:xfrm>
            <a:off x="4267200" y="1530927"/>
            <a:ext cx="4724400" cy="34289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4"/>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74" name="Google Shape;374;p14"/>
          <p:cNvSpPr txBox="1"/>
          <p:nvPr>
            <p:ph type="title"/>
          </p:nvPr>
        </p:nvSpPr>
        <p:spPr>
          <a:xfrm>
            <a:off x="673100" y="-64518"/>
            <a:ext cx="6248400" cy="954107"/>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800"/>
              <a:buFont typeface="Gill Sans"/>
              <a:buNone/>
            </a:pPr>
            <a:r>
              <a:rPr b="1" lang="es-MX" sz="2800"/>
              <a:t>III. REPORTES  E INDICADORES</a:t>
            </a:r>
            <a:endParaRPr/>
          </a:p>
        </p:txBody>
      </p:sp>
      <p:sp>
        <p:nvSpPr>
          <p:cNvPr id="375" name="Google Shape;375;p14"/>
          <p:cNvSpPr txBox="1"/>
          <p:nvPr/>
        </p:nvSpPr>
        <p:spPr>
          <a:xfrm>
            <a:off x="749618" y="1133175"/>
            <a:ext cx="656025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rgbClr val="595959"/>
                </a:solidFill>
                <a:latin typeface="Gill Sans"/>
                <a:ea typeface="Gill Sans"/>
                <a:cs typeface="Gill Sans"/>
                <a:sym typeface="Gill Sans"/>
              </a:rPr>
              <a:t>¿Qué indicadores puede reportar Capital Humano?</a:t>
            </a:r>
            <a:endParaRPr/>
          </a:p>
        </p:txBody>
      </p:sp>
      <p:sp>
        <p:nvSpPr>
          <p:cNvPr id="376" name="Google Shape;376;p14"/>
          <p:cNvSpPr/>
          <p:nvPr/>
        </p:nvSpPr>
        <p:spPr>
          <a:xfrm>
            <a:off x="3484531" y="3656291"/>
            <a:ext cx="249269" cy="2062096"/>
          </a:xfrm>
          <a:prstGeom prst="rightBrace">
            <a:avLst>
              <a:gd fmla="val 8333" name="adj1"/>
              <a:gd fmla="val 50000" name="adj2"/>
            </a:avLst>
          </a:prstGeom>
          <a:noFill/>
          <a:ln cap="flat" cmpd="sng" w="254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Éxito grupal" id="377" name="Google Shape;377;p14"/>
          <p:cNvPicPr preferRelativeResize="0"/>
          <p:nvPr/>
        </p:nvPicPr>
        <p:blipFill rotWithShape="1">
          <a:blip r:embed="rId3">
            <a:alphaModFix/>
          </a:blip>
          <a:srcRect b="0" l="0" r="0" t="0"/>
          <a:stretch/>
        </p:blipFill>
        <p:spPr>
          <a:xfrm>
            <a:off x="6705600" y="3886200"/>
            <a:ext cx="1398740" cy="1398740"/>
          </a:xfrm>
          <a:prstGeom prst="rect">
            <a:avLst/>
          </a:prstGeom>
          <a:noFill/>
          <a:ln>
            <a:noFill/>
          </a:ln>
        </p:spPr>
      </p:pic>
      <p:pic>
        <p:nvPicPr>
          <p:cNvPr descr="Crecimiento empresarial" id="378" name="Google Shape;378;p14"/>
          <p:cNvPicPr preferRelativeResize="0"/>
          <p:nvPr/>
        </p:nvPicPr>
        <p:blipFill rotWithShape="1">
          <a:blip r:embed="rId4">
            <a:alphaModFix/>
          </a:blip>
          <a:srcRect b="0" l="0" r="0" t="0"/>
          <a:stretch/>
        </p:blipFill>
        <p:spPr>
          <a:xfrm>
            <a:off x="6705600" y="208632"/>
            <a:ext cx="914400" cy="914400"/>
          </a:xfrm>
          <a:prstGeom prst="rect">
            <a:avLst/>
          </a:prstGeom>
          <a:noFill/>
          <a:ln>
            <a:noFill/>
          </a:ln>
        </p:spPr>
      </p:pic>
      <p:graphicFrame>
        <p:nvGraphicFramePr>
          <p:cNvPr id="379" name="Google Shape;379;p14"/>
          <p:cNvGraphicFramePr/>
          <p:nvPr/>
        </p:nvGraphicFramePr>
        <p:xfrm>
          <a:off x="634130" y="1828282"/>
          <a:ext cx="3000000" cy="3000000"/>
        </p:xfrm>
        <a:graphic>
          <a:graphicData uri="http://schemas.openxmlformats.org/drawingml/2006/table">
            <a:tbl>
              <a:tblPr bandRow="1" firstCol="1" firstRow="1">
                <a:noFill/>
                <a:tableStyleId>{25A4E1C9-8265-4AAE-B855-7DE7E416735D}</a:tableStyleId>
              </a:tblPr>
              <a:tblGrid>
                <a:gridCol w="2871075"/>
                <a:gridCol w="3048000"/>
                <a:gridCol w="1956675"/>
              </a:tblGrid>
              <a:tr h="265750">
                <a:tc>
                  <a:txBody>
                    <a:bodyPr/>
                    <a:lstStyle/>
                    <a:p>
                      <a:pPr indent="0" lvl="0" marL="0" marR="0" rtl="0" algn="ctr">
                        <a:spcBef>
                          <a:spcPts val="0"/>
                        </a:spcBef>
                        <a:spcAft>
                          <a:spcPts val="0"/>
                        </a:spcAft>
                        <a:buNone/>
                      </a:pPr>
                      <a:r>
                        <a:rPr lang="es-MX" sz="1600" u="none" cap="none" strike="noStrike"/>
                        <a:t>Indicador</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600" u="none" cap="none" strike="noStrike"/>
                        <a:t>Descripción</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600" u="none" cap="none" strike="noStrike"/>
                        <a:t>Periodicidad</a:t>
                      </a:r>
                      <a:endParaRPr sz="1600" u="none" cap="none" strike="noStrike">
                        <a:latin typeface="Times New Roman"/>
                        <a:ea typeface="Times New Roman"/>
                        <a:cs typeface="Times New Roman"/>
                        <a:sym typeface="Times New Roman"/>
                      </a:endParaRPr>
                    </a:p>
                  </a:txBody>
                  <a:tcPr marT="0" marB="0" marR="35375" marL="35375"/>
                </a:tc>
              </a:tr>
              <a:tr h="465050">
                <a:tc>
                  <a:txBody>
                    <a:bodyPr/>
                    <a:lstStyle/>
                    <a:p>
                      <a:pPr indent="0" lvl="0" marL="0" marR="0" rtl="0" algn="ctr">
                        <a:spcBef>
                          <a:spcPts val="0"/>
                        </a:spcBef>
                        <a:spcAft>
                          <a:spcPts val="0"/>
                        </a:spcAft>
                        <a:buNone/>
                      </a:pPr>
                      <a:r>
                        <a:rPr lang="es-MX" sz="1400" u="none" cap="none" strike="noStrike"/>
                        <a:t>Apego a presupuesto del área</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Monto total mensual / Presupuesto aprobado en el mes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 Semestral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Costo de la nómina</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Monto total mensual</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 Semestral</a:t>
                      </a:r>
                      <a:endParaRPr sz="1600" u="none" cap="none" strike="noStrike">
                        <a:latin typeface="Times New Roman"/>
                        <a:ea typeface="Times New Roman"/>
                        <a:cs typeface="Times New Roman"/>
                        <a:sym typeface="Times New Roman"/>
                      </a:endParaRPr>
                    </a:p>
                  </a:txBody>
                  <a:tcPr marT="0" marB="0" marR="35375" marL="35375"/>
                </a:tc>
              </a:tr>
              <a:tr h="465050">
                <a:tc>
                  <a:txBody>
                    <a:bodyPr/>
                    <a:lstStyle/>
                    <a:p>
                      <a:pPr indent="0" lvl="0" marL="0" marR="0" rtl="0" algn="ctr">
                        <a:spcBef>
                          <a:spcPts val="0"/>
                        </a:spcBef>
                        <a:spcAft>
                          <a:spcPts val="0"/>
                        </a:spcAft>
                        <a:buNone/>
                      </a:pPr>
                      <a:r>
                        <a:rPr lang="es-MX" sz="1400" u="none" cap="none" strike="noStrike"/>
                        <a:t>Finiquitos y liquidaciones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Monto de gasto en finiquitos y liquidaciones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Semestral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Rotación</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Altas –Bajas /Plantilla actual.</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Semestral/ anual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Contrataciones exitosas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Contrataciones / plantas otorgadas </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Semestral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Cumplimiento entregables plan</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Entregables del mes / reales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 Semestral</a:t>
                      </a:r>
                      <a:endParaRPr sz="1600" u="none" cap="none" strike="noStrike">
                        <a:latin typeface="Times New Roman"/>
                        <a:ea typeface="Times New Roman"/>
                        <a:cs typeface="Times New Roman"/>
                        <a:sym typeface="Times New Roman"/>
                      </a:endParaRPr>
                    </a:p>
                  </a:txBody>
                  <a:tcPr marT="0" marB="0" marR="35375" marL="35375"/>
                </a:tc>
              </a:tr>
              <a:tr h="465050">
                <a:tc>
                  <a:txBody>
                    <a:bodyPr/>
                    <a:lstStyle/>
                    <a:p>
                      <a:pPr indent="0" lvl="0" marL="0" marR="0" rtl="0" algn="ctr">
                        <a:spcBef>
                          <a:spcPts val="0"/>
                        </a:spcBef>
                        <a:spcAft>
                          <a:spcPts val="0"/>
                        </a:spcAft>
                        <a:buNone/>
                      </a:pPr>
                      <a:r>
                        <a:rPr lang="es-MX" sz="1400" u="none" cap="none" strike="noStrike"/>
                        <a:t>Cumplimiento calendario actividades generales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Actividades programadas / actividades realizadas.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 Semestral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Programa de capacitación</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Capacitaciones planeadas/ realizadas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 Semestral</a:t>
                      </a:r>
                      <a:endParaRPr sz="1600" u="none" cap="none" strike="noStrike">
                        <a:latin typeface="Times New Roman"/>
                        <a:ea typeface="Times New Roman"/>
                        <a:cs typeface="Times New Roman"/>
                        <a:sym typeface="Times New Roman"/>
                      </a:endParaRPr>
                    </a:p>
                  </a:txBody>
                  <a:tcPr marT="0" marB="0" marR="35375" marL="35375"/>
                </a:tc>
              </a:tr>
              <a:tr h="257050">
                <a:tc>
                  <a:txBody>
                    <a:bodyPr/>
                    <a:lstStyle/>
                    <a:p>
                      <a:pPr indent="0" lvl="0" marL="0" marR="0" rtl="0" algn="ctr">
                        <a:spcBef>
                          <a:spcPts val="0"/>
                        </a:spcBef>
                        <a:spcAft>
                          <a:spcPts val="0"/>
                        </a:spcAft>
                        <a:buNone/>
                      </a:pPr>
                      <a:r>
                        <a:rPr lang="es-MX" sz="1400" u="none" cap="none" strike="noStrike"/>
                        <a:t>Inducción y familiarización </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 cumplimiento del plan</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Planes de carrera</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 promedio de cumplimiento de planes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Planes correctivos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 promedio de cumplimiento de planes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Mensual</a:t>
                      </a:r>
                      <a:endParaRPr sz="1600" u="none" cap="none" strike="noStrike">
                        <a:latin typeface="Times New Roman"/>
                        <a:ea typeface="Times New Roman"/>
                        <a:cs typeface="Times New Roman"/>
                        <a:sym typeface="Times New Roman"/>
                      </a:endParaRPr>
                    </a:p>
                  </a:txBody>
                  <a:tcPr marT="0" marB="0" marR="35375" marL="35375"/>
                </a:tc>
              </a:tr>
              <a:tr h="257050">
                <a:tc>
                  <a:txBody>
                    <a:bodyPr/>
                    <a:lstStyle/>
                    <a:p>
                      <a:pPr indent="0" lvl="0" marL="0" marR="0" rtl="0" algn="ctr">
                        <a:spcBef>
                          <a:spcPts val="0"/>
                        </a:spcBef>
                        <a:spcAft>
                          <a:spcPts val="0"/>
                        </a:spcAft>
                        <a:buNone/>
                      </a:pPr>
                      <a:r>
                        <a:rPr lang="es-MX" sz="1400" u="none" cap="none" strike="noStrike"/>
                        <a:t>Promociones</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 de colaboradores con promociones </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Semestral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Clima laboral</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 calificación de evaluación</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Anual</a:t>
                      </a:r>
                      <a:endParaRPr sz="1600" u="none" cap="none" strike="noStrike">
                        <a:latin typeface="Times New Roman"/>
                        <a:ea typeface="Times New Roman"/>
                        <a:cs typeface="Times New Roman"/>
                        <a:sym typeface="Times New Roman"/>
                      </a:endParaRPr>
                    </a:p>
                  </a:txBody>
                  <a:tcPr marT="0" marB="0" marR="35375" marL="35375"/>
                </a:tc>
              </a:tr>
              <a:tr h="232525">
                <a:tc>
                  <a:txBody>
                    <a:bodyPr/>
                    <a:lstStyle/>
                    <a:p>
                      <a:pPr indent="0" lvl="0" marL="0" marR="0" rtl="0" algn="ctr">
                        <a:spcBef>
                          <a:spcPts val="0"/>
                        </a:spcBef>
                        <a:spcAft>
                          <a:spcPts val="0"/>
                        </a:spcAft>
                        <a:buNone/>
                      </a:pPr>
                      <a:r>
                        <a:rPr lang="es-MX" sz="1400" u="none" cap="none" strike="noStrike"/>
                        <a:t>Evaluaciones de desempeño</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 calificación por área y general</a:t>
                      </a:r>
                      <a:endParaRPr sz="1600" u="none" cap="none" strike="noStrike">
                        <a:latin typeface="Times New Roman"/>
                        <a:ea typeface="Times New Roman"/>
                        <a:cs typeface="Times New Roman"/>
                        <a:sym typeface="Times New Roman"/>
                      </a:endParaRPr>
                    </a:p>
                  </a:txBody>
                  <a:tcPr marT="0" marB="0" marR="35375" marL="35375"/>
                </a:tc>
                <a:tc>
                  <a:txBody>
                    <a:bodyPr/>
                    <a:lstStyle/>
                    <a:p>
                      <a:pPr indent="0" lvl="0" marL="0" marR="0" rtl="0" algn="ctr">
                        <a:spcBef>
                          <a:spcPts val="0"/>
                        </a:spcBef>
                        <a:spcAft>
                          <a:spcPts val="0"/>
                        </a:spcAft>
                        <a:buNone/>
                      </a:pPr>
                      <a:r>
                        <a:rPr lang="es-MX" sz="1400" u="none" cap="none" strike="noStrike"/>
                        <a:t>Anual</a:t>
                      </a:r>
                      <a:endParaRPr sz="1600" u="none" cap="none" strike="noStrike">
                        <a:latin typeface="Times New Roman"/>
                        <a:ea typeface="Times New Roman"/>
                        <a:cs typeface="Times New Roman"/>
                        <a:sym typeface="Times New Roman"/>
                      </a:endParaRPr>
                    </a:p>
                  </a:txBody>
                  <a:tcPr marT="0" marB="0" marR="35375" marL="353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5"/>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86" name="Google Shape;386;p15"/>
          <p:cNvSpPr txBox="1"/>
          <p:nvPr>
            <p:ph type="title"/>
          </p:nvPr>
        </p:nvSpPr>
        <p:spPr>
          <a:xfrm>
            <a:off x="762000" y="616393"/>
            <a:ext cx="4800600" cy="523220"/>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800"/>
              <a:buFont typeface="Gill Sans"/>
              <a:buNone/>
            </a:pPr>
            <a:r>
              <a:rPr b="1" lang="es-MX" sz="2800"/>
              <a:t>IV. PERFIL REQUERIDO</a:t>
            </a:r>
            <a:endParaRPr/>
          </a:p>
        </p:txBody>
      </p:sp>
      <p:sp>
        <p:nvSpPr>
          <p:cNvPr id="387" name="Google Shape;387;p15"/>
          <p:cNvSpPr txBox="1"/>
          <p:nvPr/>
        </p:nvSpPr>
        <p:spPr>
          <a:xfrm>
            <a:off x="762000" y="1322392"/>
            <a:ext cx="728388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rgbClr val="595959"/>
                </a:solidFill>
                <a:latin typeface="Gill Sans"/>
                <a:ea typeface="Gill Sans"/>
                <a:cs typeface="Gill Sans"/>
                <a:sym typeface="Gill Sans"/>
              </a:rPr>
              <a:t>¿Qué competencias debería tener la persona que ocupe el puesto de responsable de Capital Humano?</a:t>
            </a:r>
            <a:endParaRPr/>
          </a:p>
        </p:txBody>
      </p:sp>
      <p:graphicFrame>
        <p:nvGraphicFramePr>
          <p:cNvPr id="388" name="Google Shape;388;p15"/>
          <p:cNvGraphicFramePr/>
          <p:nvPr/>
        </p:nvGraphicFramePr>
        <p:xfrm>
          <a:off x="914400" y="2286000"/>
          <a:ext cx="3000000" cy="3000000"/>
        </p:xfrm>
        <a:graphic>
          <a:graphicData uri="http://schemas.openxmlformats.org/drawingml/2006/table">
            <a:tbl>
              <a:tblPr bandRow="1" firstCol="1" firstRow="1">
                <a:noFill/>
                <a:tableStyleId>{25A4E1C9-8265-4AAE-B855-7DE7E416735D}</a:tableStyleId>
              </a:tblPr>
              <a:tblGrid>
                <a:gridCol w="2330675"/>
                <a:gridCol w="2358400"/>
                <a:gridCol w="2245150"/>
              </a:tblGrid>
              <a:tr h="124950">
                <a:tc gridSpan="3">
                  <a:txBody>
                    <a:bodyPr/>
                    <a:lstStyle/>
                    <a:p>
                      <a:pPr indent="0" lvl="0" marL="0" marR="0" rtl="0" algn="ctr">
                        <a:spcBef>
                          <a:spcPts val="0"/>
                        </a:spcBef>
                        <a:spcAft>
                          <a:spcPts val="0"/>
                        </a:spcAft>
                        <a:buNone/>
                      </a:pPr>
                      <a:r>
                        <a:t/>
                      </a:r>
                      <a:endParaRPr sz="500" u="none" cap="none" strike="noStrike"/>
                    </a:p>
                    <a:p>
                      <a:pPr indent="0" lvl="0" marL="0" marR="0" rtl="0" algn="ctr">
                        <a:spcBef>
                          <a:spcPts val="0"/>
                        </a:spcBef>
                        <a:spcAft>
                          <a:spcPts val="0"/>
                        </a:spcAft>
                        <a:buNone/>
                      </a:pPr>
                      <a:r>
                        <a:rPr lang="es-MX" sz="1050" u="none" cap="none" strike="noStrike"/>
                        <a:t>Competencias para el puesto</a:t>
                      </a:r>
                      <a:endParaRPr/>
                    </a:p>
                    <a:p>
                      <a:pPr indent="0" lvl="0" marL="0" marR="0" rtl="0" algn="ctr">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44300" marL="44300"/>
                </a:tc>
                <a:tc hMerge="1"/>
                <a:tc hMerge="1"/>
              </a:tr>
              <a:tr h="124950">
                <a:tc>
                  <a:txBody>
                    <a:bodyPr/>
                    <a:lstStyle/>
                    <a:p>
                      <a:pPr indent="0" lvl="0" marL="0" marR="0" rtl="0" algn="ctr">
                        <a:spcBef>
                          <a:spcPts val="0"/>
                        </a:spcBef>
                        <a:spcAft>
                          <a:spcPts val="0"/>
                        </a:spcAft>
                        <a:buNone/>
                      </a:pPr>
                      <a:r>
                        <a:rPr lang="es-MX" sz="1000" u="none" cap="none" strike="noStrike">
                          <a:solidFill>
                            <a:schemeClr val="dk1"/>
                          </a:solidFill>
                        </a:rPr>
                        <a:t>Conocimientos/ Estudios</a:t>
                      </a:r>
                      <a:endParaRPr sz="1050" u="none" cap="none" strike="noStrike">
                        <a:solidFill>
                          <a:schemeClr val="dk1"/>
                        </a:solidFill>
                        <a:latin typeface="Times New Roman"/>
                        <a:ea typeface="Times New Roman"/>
                        <a:cs typeface="Times New Roman"/>
                        <a:sym typeface="Times New Roman"/>
                      </a:endParaRPr>
                    </a:p>
                  </a:txBody>
                  <a:tcPr marT="0" marB="0" marR="44300" marL="44300">
                    <a:solidFill>
                      <a:srgbClr val="CBCED5"/>
                    </a:solidFill>
                  </a:tcPr>
                </a:tc>
                <a:tc>
                  <a:txBody>
                    <a:bodyPr/>
                    <a:lstStyle/>
                    <a:p>
                      <a:pPr indent="0" lvl="0" marL="0" marR="0" rtl="0" algn="ctr">
                        <a:spcBef>
                          <a:spcPts val="0"/>
                        </a:spcBef>
                        <a:spcAft>
                          <a:spcPts val="0"/>
                        </a:spcAft>
                        <a:buNone/>
                      </a:pPr>
                      <a:r>
                        <a:rPr b="1" lang="es-MX" sz="1000" u="none" cap="none" strike="noStrike"/>
                        <a:t>Habilidades</a:t>
                      </a:r>
                      <a:endParaRPr b="1" sz="1050" u="none" cap="none" strike="noStrike">
                        <a:latin typeface="Times New Roman"/>
                        <a:ea typeface="Times New Roman"/>
                        <a:cs typeface="Times New Roman"/>
                        <a:sym typeface="Times New Roman"/>
                      </a:endParaRPr>
                    </a:p>
                  </a:txBody>
                  <a:tcPr marT="0" marB="0" marR="44300" marL="44300">
                    <a:solidFill>
                      <a:srgbClr val="CBCED5"/>
                    </a:solidFill>
                  </a:tcPr>
                </a:tc>
                <a:tc>
                  <a:txBody>
                    <a:bodyPr/>
                    <a:lstStyle/>
                    <a:p>
                      <a:pPr indent="0" lvl="0" marL="0" marR="0" rtl="0" algn="ctr">
                        <a:spcBef>
                          <a:spcPts val="0"/>
                        </a:spcBef>
                        <a:spcAft>
                          <a:spcPts val="0"/>
                        </a:spcAft>
                        <a:buNone/>
                      </a:pPr>
                      <a:r>
                        <a:rPr b="1" lang="es-MX" sz="1000" u="none" cap="none" strike="noStrike"/>
                        <a:t>Valores</a:t>
                      </a:r>
                      <a:endParaRPr b="1" sz="1050" u="none" cap="none" strike="noStrike">
                        <a:latin typeface="Times New Roman"/>
                        <a:ea typeface="Times New Roman"/>
                        <a:cs typeface="Times New Roman"/>
                        <a:sym typeface="Times New Roman"/>
                      </a:endParaRPr>
                    </a:p>
                  </a:txBody>
                  <a:tcPr marT="0" marB="0" marR="44300" marL="44300"/>
                </a:tc>
              </a:tr>
              <a:tr h="2509475">
                <a:tc>
                  <a:txBody>
                    <a:bodyPr/>
                    <a:lstStyle/>
                    <a:p>
                      <a:pPr indent="0" lvl="0" marL="0" marR="0" rtl="0" algn="l">
                        <a:spcBef>
                          <a:spcPts val="0"/>
                        </a:spcBef>
                        <a:spcAft>
                          <a:spcPts val="0"/>
                        </a:spcAft>
                        <a:buNone/>
                      </a:pPr>
                      <a:r>
                        <a:rPr b="0" lang="es-MX" sz="1000" u="none" cap="none" strike="noStrike">
                          <a:solidFill>
                            <a:schemeClr val="dk1"/>
                          </a:solidFill>
                        </a:rPr>
                        <a:t>Licenciatura en Administración de Empresas, Pedagogía, psicología o afín.</a:t>
                      </a:r>
                      <a:endParaRPr/>
                    </a:p>
                    <a:p>
                      <a:pPr indent="0" lvl="0" marL="0" marR="0" rtl="0" algn="l">
                        <a:spcBef>
                          <a:spcPts val="0"/>
                        </a:spcBef>
                        <a:spcAft>
                          <a:spcPts val="0"/>
                        </a:spcAft>
                        <a:buNone/>
                      </a:pPr>
                      <a:r>
                        <a:rPr b="0" lang="es-MX" sz="1000" u="none" cap="none" strike="noStrike">
                          <a:solidFill>
                            <a:schemeClr val="dk1"/>
                          </a:solidFill>
                        </a:rPr>
                        <a:t>Deseable: es</a:t>
                      </a:r>
                      <a:r>
                        <a:rPr b="0" lang="es-MX" sz="1050" u="none" cap="none" strike="noStrike">
                          <a:solidFill>
                            <a:schemeClr val="dk1"/>
                          </a:solidFill>
                        </a:rPr>
                        <a:t>pecialización o maestría en gestión de capital humano, </a:t>
                      </a:r>
                      <a:endParaRPr/>
                    </a:p>
                    <a:p>
                      <a:pPr indent="0" lvl="0" marL="0" marR="0" rtl="0" algn="l">
                        <a:spcBef>
                          <a:spcPts val="0"/>
                        </a:spcBef>
                        <a:spcAft>
                          <a:spcPts val="0"/>
                        </a:spcAft>
                        <a:buNone/>
                      </a:pPr>
                      <a:r>
                        <a:rPr b="0" lang="es-MX" sz="1000" u="none" cap="none" strike="noStrike">
                          <a:solidFill>
                            <a:schemeClr val="dk1"/>
                          </a:solidFill>
                        </a:rPr>
                        <a:t> </a:t>
                      </a:r>
                      <a:endParaRPr b="0" sz="1050" u="none" cap="none" strike="noStrike">
                        <a:solidFill>
                          <a:schemeClr val="dk1"/>
                        </a:solidFill>
                      </a:endParaRPr>
                    </a:p>
                    <a:p>
                      <a:pPr indent="0" lvl="0" marL="0" marR="0" rtl="0" algn="l">
                        <a:spcBef>
                          <a:spcPts val="0"/>
                        </a:spcBef>
                        <a:spcAft>
                          <a:spcPts val="0"/>
                        </a:spcAft>
                        <a:buNone/>
                      </a:pPr>
                      <a:r>
                        <a:rPr b="0" lang="es-MX" sz="1000" u="none" cap="none" strike="noStrike">
                          <a:solidFill>
                            <a:schemeClr val="dk1"/>
                          </a:solidFill>
                        </a:rPr>
                        <a:t>Deseable inglés</a:t>
                      </a:r>
                      <a:endParaRPr/>
                    </a:p>
                    <a:p>
                      <a:pPr indent="0" lvl="0" marL="0" marR="0" rtl="0" algn="l">
                        <a:spcBef>
                          <a:spcPts val="0"/>
                        </a:spcBef>
                        <a:spcAft>
                          <a:spcPts val="0"/>
                        </a:spcAft>
                        <a:buNone/>
                      </a:pPr>
                      <a:r>
                        <a:rPr b="0" lang="es-MX" sz="1000" u="none" cap="none" strike="noStrike">
                          <a:solidFill>
                            <a:schemeClr val="dk1"/>
                          </a:solidFill>
                        </a:rPr>
                        <a:t> </a:t>
                      </a:r>
                      <a:endParaRPr b="0" sz="1050" u="none" cap="none" strike="noStrike">
                        <a:solidFill>
                          <a:schemeClr val="dk1"/>
                        </a:solidFill>
                      </a:endParaRPr>
                    </a:p>
                    <a:p>
                      <a:pPr indent="0" lvl="0" marL="0" marR="0" rtl="0" algn="l">
                        <a:spcBef>
                          <a:spcPts val="0"/>
                        </a:spcBef>
                        <a:spcAft>
                          <a:spcPts val="0"/>
                        </a:spcAft>
                        <a:buNone/>
                      </a:pPr>
                      <a:r>
                        <a:rPr b="0" lang="es-MX" sz="1000" u="none" cap="none" strike="noStrike">
                          <a:solidFill>
                            <a:schemeClr val="dk1"/>
                          </a:solidFill>
                        </a:rPr>
                        <a:t>Conocimientos en temas:</a:t>
                      </a:r>
                      <a:endParaRPr b="0" sz="1050" u="none" cap="none" strike="noStrike">
                        <a:solidFill>
                          <a:schemeClr val="dk1"/>
                        </a:solidFill>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Legal laboral</a:t>
                      </a:r>
                      <a:endParaRPr b="0" sz="1050" u="none" cap="none" strike="noStrike">
                        <a:solidFill>
                          <a:schemeClr val="dk1"/>
                        </a:solidFill>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Reclutamiento y selección</a:t>
                      </a:r>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Metodologías de evaluación y diagnóstico</a:t>
                      </a:r>
                      <a:endParaRPr b="0" sz="1050" u="none" cap="none" strike="noStrike">
                        <a:solidFill>
                          <a:schemeClr val="dk1"/>
                        </a:solidFill>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Capacitación, desarrollo y carrera</a:t>
                      </a:r>
                      <a:endParaRPr b="0" sz="1050" u="none" cap="none" strike="noStrike">
                        <a:solidFill>
                          <a:schemeClr val="dk1"/>
                        </a:solidFill>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Inclusión y equidad de género</a:t>
                      </a:r>
                      <a:endParaRPr b="0" sz="1050" u="none" cap="none" strike="noStrike">
                        <a:solidFill>
                          <a:schemeClr val="dk1"/>
                        </a:solidFill>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Estrategias de clima laboral</a:t>
                      </a:r>
                      <a:endParaRPr b="0" sz="1050" u="none" cap="none" strike="noStrike">
                        <a:solidFill>
                          <a:schemeClr val="dk1"/>
                        </a:solidFill>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Administración de personal.</a:t>
                      </a:r>
                      <a:endParaRPr/>
                    </a:p>
                    <a:p>
                      <a:pPr indent="-342900" lvl="0" marL="342900" marR="0" rtl="0" algn="l">
                        <a:spcBef>
                          <a:spcPts val="0"/>
                        </a:spcBef>
                        <a:spcAft>
                          <a:spcPts val="0"/>
                        </a:spcAft>
                        <a:buClr>
                          <a:schemeClr val="dk1"/>
                        </a:buClr>
                        <a:buSzPts val="1000"/>
                        <a:buFont typeface="Noto Sans Symbols"/>
                        <a:buChar char="∙"/>
                      </a:pPr>
                      <a:r>
                        <a:rPr b="0" lang="es-MX" sz="1000" u="none" cap="none" strike="noStrike">
                          <a:solidFill>
                            <a:schemeClr val="dk1"/>
                          </a:solidFill>
                        </a:rPr>
                        <a:t>Seguridad e higiene, bienestar  </a:t>
                      </a:r>
                      <a:endParaRPr b="0" sz="1050" u="none" cap="none" strike="noStrike">
                        <a:solidFill>
                          <a:schemeClr val="dk1"/>
                        </a:solidFill>
                      </a:endParaRPr>
                    </a:p>
                    <a:p>
                      <a:pPr indent="0" lvl="0" marL="0" marR="0" rtl="0" algn="l">
                        <a:spcBef>
                          <a:spcPts val="0"/>
                        </a:spcBef>
                        <a:spcAft>
                          <a:spcPts val="0"/>
                        </a:spcAft>
                        <a:buNone/>
                      </a:pPr>
                      <a:r>
                        <a:rPr lang="es-MX" sz="1000" u="none" cap="none" strike="noStrike"/>
                        <a:t> </a:t>
                      </a:r>
                      <a:endParaRPr sz="1050" u="none" cap="none" strike="noStrike">
                        <a:latin typeface="Times New Roman"/>
                        <a:ea typeface="Times New Roman"/>
                        <a:cs typeface="Times New Roman"/>
                        <a:sym typeface="Times New Roman"/>
                      </a:endParaRPr>
                    </a:p>
                  </a:txBody>
                  <a:tcPr marT="0" marB="0" marR="44300" marL="44300">
                    <a:solidFill>
                      <a:srgbClr val="E7E9EB"/>
                    </a:solidFill>
                  </a:tcPr>
                </a:tc>
                <a:tc>
                  <a:txBody>
                    <a:bodyPr/>
                    <a:lstStyle/>
                    <a:p>
                      <a:pPr indent="-342900" lvl="0" marL="342900" marR="0" rtl="0" algn="l">
                        <a:spcBef>
                          <a:spcPts val="0"/>
                        </a:spcBef>
                        <a:spcAft>
                          <a:spcPts val="0"/>
                        </a:spcAft>
                        <a:buClr>
                          <a:schemeClr val="dk1"/>
                        </a:buClr>
                        <a:buSzPts val="1000"/>
                        <a:buFont typeface="Noto Sans Symbols"/>
                        <a:buChar char="∙"/>
                      </a:pPr>
                      <a:r>
                        <a:rPr lang="es-MX" sz="1000" u="none" cap="none" strike="noStrike"/>
                        <a:t>Manejo de personal.</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Liderazgo.</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Orientación a resultados y trabajo por objetivos</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Proactividad e innovación</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Solución de conflictos</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Creatividad</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Organización</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Estructura mental</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Sentido de urgencia</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Inteligencia emocional y empatía</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Autonomía</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Trato humano </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Reporte ejecutivo</a:t>
                      </a:r>
                      <a:endParaRPr/>
                    </a:p>
                    <a:p>
                      <a:pPr indent="-342900" lvl="0" marL="342900" marR="0" rtl="0" algn="l">
                        <a:spcBef>
                          <a:spcPts val="0"/>
                        </a:spcBef>
                        <a:spcAft>
                          <a:spcPts val="0"/>
                        </a:spcAft>
                        <a:buClr>
                          <a:schemeClr val="dk1"/>
                        </a:buClr>
                        <a:buSzPts val="1000"/>
                        <a:buFont typeface="Noto Sans Symbols"/>
                        <a:buChar char="∙"/>
                      </a:pPr>
                      <a:r>
                        <a:rPr lang="es-MX" sz="1000" u="none" cap="none" strike="noStrike"/>
                        <a:t>Planeación estratégica</a:t>
                      </a:r>
                      <a:endParaRPr sz="1050" u="none" cap="none" strike="noStrike"/>
                    </a:p>
                    <a:p>
                      <a:pPr indent="0" lvl="0" marL="0" marR="0" rtl="0" algn="l">
                        <a:spcBef>
                          <a:spcPts val="0"/>
                        </a:spcBef>
                        <a:spcAft>
                          <a:spcPts val="0"/>
                        </a:spcAft>
                        <a:buNone/>
                      </a:pPr>
                      <a:r>
                        <a:rPr lang="es-MX" sz="1000" u="none" cap="none" strike="noStrike"/>
                        <a:t> </a:t>
                      </a:r>
                      <a:endParaRPr sz="1050" u="none" cap="none" strike="noStrike"/>
                    </a:p>
                    <a:p>
                      <a:pPr indent="0" lvl="0" marL="0" marR="0" rtl="0" algn="l">
                        <a:spcBef>
                          <a:spcPts val="0"/>
                        </a:spcBef>
                        <a:spcAft>
                          <a:spcPts val="0"/>
                        </a:spcAft>
                        <a:buNone/>
                      </a:pPr>
                      <a:r>
                        <a:rPr lang="es-MX" sz="1000" u="none" cap="none" strike="noStrike"/>
                        <a:t> </a:t>
                      </a:r>
                      <a:endParaRPr sz="1050" u="none" cap="none" strike="noStrike">
                        <a:latin typeface="Times New Roman"/>
                        <a:ea typeface="Times New Roman"/>
                        <a:cs typeface="Times New Roman"/>
                        <a:sym typeface="Times New Roman"/>
                      </a:endParaRPr>
                    </a:p>
                  </a:txBody>
                  <a:tcPr marT="0" marB="0" marR="44300" marL="44300"/>
                </a:tc>
                <a:tc>
                  <a:txBody>
                    <a:bodyPr/>
                    <a:lstStyle/>
                    <a:p>
                      <a:pPr indent="-342900" lvl="0" marL="342900" marR="0" rtl="0" algn="l">
                        <a:spcBef>
                          <a:spcPts val="0"/>
                        </a:spcBef>
                        <a:spcAft>
                          <a:spcPts val="0"/>
                        </a:spcAft>
                        <a:buClr>
                          <a:schemeClr val="dk1"/>
                        </a:buClr>
                        <a:buSzPts val="1000"/>
                        <a:buFont typeface="Noto Sans Symbols"/>
                        <a:buChar char="∙"/>
                      </a:pPr>
                      <a:r>
                        <a:rPr lang="es-MX" sz="1000" u="none" cap="none" strike="noStrike"/>
                        <a:t>Responsabilidad</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Honestidad</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Ética</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Madurez</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Respeto</a:t>
                      </a:r>
                      <a:endParaRPr sz="1050" u="none" cap="none" strike="noStrike"/>
                    </a:p>
                    <a:p>
                      <a:pPr indent="-342900" lvl="0" marL="342900" marR="0" rtl="0" algn="l">
                        <a:spcBef>
                          <a:spcPts val="0"/>
                        </a:spcBef>
                        <a:spcAft>
                          <a:spcPts val="0"/>
                        </a:spcAft>
                        <a:buClr>
                          <a:schemeClr val="dk1"/>
                        </a:buClr>
                        <a:buSzPts val="1000"/>
                        <a:buFont typeface="Noto Sans Symbols"/>
                        <a:buChar char="∙"/>
                      </a:pPr>
                      <a:r>
                        <a:rPr lang="es-MX" sz="1000" u="none" cap="none" strike="noStrike"/>
                        <a:t>Integridad </a:t>
                      </a:r>
                      <a:endParaRPr/>
                    </a:p>
                    <a:p>
                      <a:pPr indent="-342900" lvl="0" marL="342900" marR="0" rtl="0" algn="l">
                        <a:spcBef>
                          <a:spcPts val="0"/>
                        </a:spcBef>
                        <a:spcAft>
                          <a:spcPts val="0"/>
                        </a:spcAft>
                        <a:buClr>
                          <a:schemeClr val="dk1"/>
                        </a:buClr>
                        <a:buSzPts val="1000"/>
                        <a:buFont typeface="Noto Sans Symbols"/>
                        <a:buChar char="∙"/>
                      </a:pPr>
                      <a:r>
                        <a:rPr lang="es-MX" sz="1000" u="none" cap="none" strike="noStrike"/>
                        <a:t>Discreción</a:t>
                      </a:r>
                      <a:endParaRPr sz="1050" u="none" cap="none" strike="noStrike"/>
                    </a:p>
                    <a:p>
                      <a:pPr indent="0" lvl="0" marL="0" marR="0" rtl="0" algn="l">
                        <a:spcBef>
                          <a:spcPts val="0"/>
                        </a:spcBef>
                        <a:spcAft>
                          <a:spcPts val="0"/>
                        </a:spcAft>
                        <a:buNone/>
                      </a:pPr>
                      <a:r>
                        <a:rPr lang="es-MX" sz="1000" u="none" cap="none" strike="noStrike"/>
                        <a:t> </a:t>
                      </a:r>
                      <a:endParaRPr sz="1050" u="none" cap="none" strike="noStrike">
                        <a:latin typeface="Times New Roman"/>
                        <a:ea typeface="Times New Roman"/>
                        <a:cs typeface="Times New Roman"/>
                        <a:sym typeface="Times New Roman"/>
                      </a:endParaRPr>
                    </a:p>
                  </a:txBody>
                  <a:tcPr marT="0" marB="0" marR="44300" marL="44300"/>
                </a:tc>
              </a:tr>
              <a:tr h="124950">
                <a:tc gridSpan="3">
                  <a:txBody>
                    <a:bodyPr/>
                    <a:lstStyle/>
                    <a:p>
                      <a:pPr indent="0" lvl="0" marL="0" marR="0" rtl="0" algn="ctr">
                        <a:spcBef>
                          <a:spcPts val="0"/>
                        </a:spcBef>
                        <a:spcAft>
                          <a:spcPts val="0"/>
                        </a:spcAft>
                        <a:buNone/>
                      </a:pPr>
                      <a:r>
                        <a:rPr lang="es-MX" sz="1050" u="none" cap="none" strike="noStrike"/>
                        <a:t>Experiencia</a:t>
                      </a:r>
                      <a:endParaRPr sz="1100" u="none" cap="none" strike="noStrike">
                        <a:latin typeface="Times New Roman"/>
                        <a:ea typeface="Times New Roman"/>
                        <a:cs typeface="Times New Roman"/>
                        <a:sym typeface="Times New Roman"/>
                      </a:endParaRPr>
                    </a:p>
                  </a:txBody>
                  <a:tcPr marT="0" marB="0" marR="44300" marL="44300"/>
                </a:tc>
                <a:tc hMerge="1"/>
                <a:tc hMerge="1"/>
              </a:tr>
              <a:tr h="124950">
                <a:tc>
                  <a:txBody>
                    <a:bodyPr/>
                    <a:lstStyle/>
                    <a:p>
                      <a:pPr indent="0" lvl="0" marL="0" marR="0" rtl="0" algn="ctr">
                        <a:spcBef>
                          <a:spcPts val="0"/>
                        </a:spcBef>
                        <a:spcAft>
                          <a:spcPts val="0"/>
                        </a:spcAft>
                        <a:buNone/>
                      </a:pPr>
                      <a:r>
                        <a:rPr lang="es-MX" sz="1000" u="none" cap="none" strike="noStrike">
                          <a:solidFill>
                            <a:schemeClr val="dk1"/>
                          </a:solidFill>
                        </a:rPr>
                        <a:t>Puesto Requerido</a:t>
                      </a:r>
                      <a:endParaRPr sz="1050" u="none" cap="none" strike="noStrike">
                        <a:solidFill>
                          <a:schemeClr val="dk1"/>
                        </a:solidFill>
                        <a:latin typeface="Times New Roman"/>
                        <a:ea typeface="Times New Roman"/>
                        <a:cs typeface="Times New Roman"/>
                        <a:sym typeface="Times New Roman"/>
                      </a:endParaRPr>
                    </a:p>
                  </a:txBody>
                  <a:tcPr marT="0" marB="0" marR="44300" marL="44300">
                    <a:solidFill>
                      <a:srgbClr val="CBCED5"/>
                    </a:solidFill>
                  </a:tcPr>
                </a:tc>
                <a:tc>
                  <a:txBody>
                    <a:bodyPr/>
                    <a:lstStyle/>
                    <a:p>
                      <a:pPr indent="0" lvl="0" marL="0" marR="0" rtl="0" algn="ctr">
                        <a:spcBef>
                          <a:spcPts val="0"/>
                        </a:spcBef>
                        <a:spcAft>
                          <a:spcPts val="0"/>
                        </a:spcAft>
                        <a:buNone/>
                      </a:pPr>
                      <a:r>
                        <a:rPr b="1" lang="es-MX" sz="1000" u="none" cap="none" strike="noStrike"/>
                        <a:t>Años de Experiencia</a:t>
                      </a:r>
                      <a:endParaRPr b="1" sz="1050" u="none" cap="none" strike="noStrike">
                        <a:latin typeface="Times New Roman"/>
                        <a:ea typeface="Times New Roman"/>
                        <a:cs typeface="Times New Roman"/>
                        <a:sym typeface="Times New Roman"/>
                      </a:endParaRPr>
                    </a:p>
                  </a:txBody>
                  <a:tcPr marT="0" marB="0" marR="44300" marL="44300">
                    <a:solidFill>
                      <a:srgbClr val="CBCED5"/>
                    </a:solidFill>
                  </a:tcPr>
                </a:tc>
                <a:tc>
                  <a:txBody>
                    <a:bodyPr/>
                    <a:lstStyle/>
                    <a:p>
                      <a:pPr indent="0" lvl="0" marL="0" marR="0" rtl="0" algn="ctr">
                        <a:spcBef>
                          <a:spcPts val="0"/>
                        </a:spcBef>
                        <a:spcAft>
                          <a:spcPts val="0"/>
                        </a:spcAft>
                        <a:buNone/>
                      </a:pPr>
                      <a:r>
                        <a:rPr b="1" lang="es-MX" sz="1000" u="none" cap="none" strike="noStrike"/>
                        <a:t>Industria Especifica</a:t>
                      </a:r>
                      <a:endParaRPr b="1" sz="1050" u="none" cap="none" strike="noStrike">
                        <a:latin typeface="Times New Roman"/>
                        <a:ea typeface="Times New Roman"/>
                        <a:cs typeface="Times New Roman"/>
                        <a:sym typeface="Times New Roman"/>
                      </a:endParaRPr>
                    </a:p>
                  </a:txBody>
                  <a:tcPr marT="0" marB="0" marR="44300" marL="44300">
                    <a:solidFill>
                      <a:srgbClr val="CBCED5"/>
                    </a:solidFill>
                  </a:tcPr>
                </a:tc>
              </a:tr>
              <a:tr h="334600">
                <a:tc>
                  <a:txBody>
                    <a:bodyPr/>
                    <a:lstStyle/>
                    <a:p>
                      <a:pPr indent="0" lvl="0" marL="0" marR="0" rtl="0" algn="l">
                        <a:spcBef>
                          <a:spcPts val="0"/>
                        </a:spcBef>
                        <a:spcAft>
                          <a:spcPts val="0"/>
                        </a:spcAft>
                        <a:buNone/>
                      </a:pPr>
                      <a:r>
                        <a:rPr b="0" lang="es-MX" sz="1000" u="none" cap="none" strike="noStrike">
                          <a:solidFill>
                            <a:schemeClr val="dk1"/>
                          </a:solidFill>
                        </a:rPr>
                        <a:t>Responsable, Coordinador o Gerente de Capital Humano</a:t>
                      </a:r>
                      <a:endParaRPr sz="1050" u="none" cap="none" strike="noStrike">
                        <a:latin typeface="Times New Roman"/>
                        <a:ea typeface="Times New Roman"/>
                        <a:cs typeface="Times New Roman"/>
                        <a:sym typeface="Times New Roman"/>
                      </a:endParaRPr>
                    </a:p>
                  </a:txBody>
                  <a:tcPr marT="0" marB="0" marR="44300" marL="44300">
                    <a:solidFill>
                      <a:srgbClr val="E7E9EB"/>
                    </a:solidFill>
                  </a:tcPr>
                </a:tc>
                <a:tc>
                  <a:txBody>
                    <a:bodyPr/>
                    <a:lstStyle/>
                    <a:p>
                      <a:pPr indent="0" lvl="0" marL="0" marR="0" rtl="0" algn="l">
                        <a:spcBef>
                          <a:spcPts val="0"/>
                        </a:spcBef>
                        <a:spcAft>
                          <a:spcPts val="0"/>
                        </a:spcAft>
                        <a:buNone/>
                      </a:pPr>
                      <a:r>
                        <a:rPr lang="es-MX" sz="1000" u="none" cap="none" strike="noStrike"/>
                        <a:t>4 años de experiencia mínima</a:t>
                      </a:r>
                      <a:endParaRPr sz="1050" u="none" cap="none" strike="noStrike">
                        <a:latin typeface="Times New Roman"/>
                        <a:ea typeface="Times New Roman"/>
                        <a:cs typeface="Times New Roman"/>
                        <a:sym typeface="Times New Roman"/>
                      </a:endParaRPr>
                    </a:p>
                  </a:txBody>
                  <a:tcPr marT="0" marB="0" marR="44300" marL="44300">
                    <a:solidFill>
                      <a:srgbClr val="E7E9EB"/>
                    </a:solidFill>
                  </a:tcPr>
                </a:tc>
                <a:tc>
                  <a:txBody>
                    <a:bodyPr/>
                    <a:lstStyle/>
                    <a:p>
                      <a:pPr indent="0" lvl="0" marL="0" marR="0" rtl="0" algn="l">
                        <a:spcBef>
                          <a:spcPts val="0"/>
                        </a:spcBef>
                        <a:spcAft>
                          <a:spcPts val="0"/>
                        </a:spcAft>
                        <a:buNone/>
                      </a:pPr>
                      <a:r>
                        <a:rPr lang="es-MX" sz="1000" u="none" cap="none" strike="noStrike"/>
                        <a:t> Sociedad Civil </a:t>
                      </a:r>
                      <a:endParaRPr sz="1050" u="none" cap="none" strike="noStrike">
                        <a:latin typeface="Times New Roman"/>
                        <a:ea typeface="Times New Roman"/>
                        <a:cs typeface="Times New Roman"/>
                        <a:sym typeface="Times New Roman"/>
                      </a:endParaRPr>
                    </a:p>
                  </a:txBody>
                  <a:tcPr marT="0" marB="0" marR="44300" marL="44300">
                    <a:solidFill>
                      <a:srgbClr val="E7E9EB"/>
                    </a:solidFill>
                  </a:tcPr>
                </a:tc>
              </a:tr>
            </a:tbl>
          </a:graphicData>
        </a:graphic>
      </p:graphicFrame>
      <p:pic>
        <p:nvPicPr>
          <p:cNvPr descr="Lupa" id="389" name="Google Shape;389;p15"/>
          <p:cNvPicPr preferRelativeResize="0"/>
          <p:nvPr/>
        </p:nvPicPr>
        <p:blipFill rotWithShape="1">
          <a:blip r:embed="rId3">
            <a:alphaModFix/>
          </a:blip>
          <a:srcRect b="0" l="0" r="0" t="0"/>
          <a:stretch/>
        </p:blipFill>
        <p:spPr>
          <a:xfrm>
            <a:off x="5181600" y="395292"/>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6"/>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96" name="Google Shape;396;p16"/>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p>
            <a:pPr indent="-114300" lvl="0" marL="97111" rtl="0" algn="l">
              <a:spcBef>
                <a:spcPts val="0"/>
              </a:spcBef>
              <a:spcAft>
                <a:spcPts val="0"/>
              </a:spcAft>
              <a:buClr>
                <a:srgbClr val="635C5B"/>
              </a:buClr>
              <a:buSzPts val="1800"/>
              <a:buChar char="•"/>
            </a:pPr>
            <a:r>
              <a:rPr lang="es-MX" sz="1800" u="sng">
                <a:solidFill>
                  <a:schemeClr val="hlink"/>
                </a:solidFill>
                <a:hlinkClick r:id="rId3"/>
              </a:rPr>
              <a:t>https://blog.up.edu.mx/licenciatura-administracion-recursos-humanos-funciones</a:t>
            </a:r>
            <a:endParaRPr sz="1800" u="sng">
              <a:solidFill>
                <a:schemeClr val="hlink"/>
              </a:solidFill>
              <a:hlinkClick r:id="rId4"/>
            </a:endParaRPr>
          </a:p>
          <a:p>
            <a:pPr indent="-114300" lvl="0" marL="97111" rtl="0" algn="l">
              <a:spcBef>
                <a:spcPts val="506"/>
              </a:spcBef>
              <a:spcAft>
                <a:spcPts val="0"/>
              </a:spcAft>
              <a:buClr>
                <a:srgbClr val="635C5B"/>
              </a:buClr>
              <a:buSzPts val="1800"/>
              <a:buChar char="•"/>
            </a:pPr>
            <a:r>
              <a:rPr lang="es-MX" sz="1800" u="sng">
                <a:solidFill>
                  <a:schemeClr val="hlink"/>
                </a:solidFill>
                <a:hlinkClick r:id="rId5"/>
              </a:rPr>
              <a:t>https://www.redalyc.org/pdf/4259/425942331002.pdf</a:t>
            </a:r>
            <a:endParaRPr sz="1800" u="sng">
              <a:solidFill>
                <a:schemeClr val="hlink"/>
              </a:solidFill>
              <a:hlinkClick r:id="rId6"/>
            </a:endParaRPr>
          </a:p>
          <a:p>
            <a:pPr indent="-114300" lvl="0" marL="97111" rtl="0" algn="l">
              <a:spcBef>
                <a:spcPts val="506"/>
              </a:spcBef>
              <a:spcAft>
                <a:spcPts val="0"/>
              </a:spcAft>
              <a:buClr>
                <a:srgbClr val="635C5B"/>
              </a:buClr>
              <a:buSzPts val="1800"/>
              <a:buChar char="•"/>
            </a:pPr>
            <a:r>
              <a:rPr lang="es-MX" sz="1800" u="sng">
                <a:solidFill>
                  <a:schemeClr val="hlink"/>
                </a:solidFill>
                <a:hlinkClick r:id="rId7"/>
              </a:rPr>
              <a:t>http://ual.dyndns.org/biblioteca/admon_recursos_humanos/pdf/unidad_5.pdf</a:t>
            </a:r>
            <a:endParaRPr sz="1800"/>
          </a:p>
          <a:p>
            <a:pPr indent="-114300" lvl="0" marL="97111" rtl="0" algn="l">
              <a:spcBef>
                <a:spcPts val="506"/>
              </a:spcBef>
              <a:spcAft>
                <a:spcPts val="0"/>
              </a:spcAft>
              <a:buClr>
                <a:srgbClr val="635C5B"/>
              </a:buClr>
              <a:buSzPts val="1800"/>
              <a:buChar char="•"/>
            </a:pPr>
            <a:r>
              <a:rPr lang="es-MX" sz="1800" u="sng">
                <a:solidFill>
                  <a:schemeClr val="hlink"/>
                </a:solidFill>
                <a:hlinkClick r:id="rId8"/>
              </a:rPr>
              <a:t>https://books.google.es/books?hl=es&amp;lr=&amp;id=aShTDAAAQBAJ&amp;oi=fnd&amp;pg=PP1&amp;dq=operaciones+administrativas+de+recursos+humanos&amp;ots=ORrqs2RugM&amp;sig=w242ldhQrt2_5dzWav5gvUva2Gg#v=onepage&amp;q=operaciones%20administrativas%20de%20recursos%20humanos&amp;f=false</a:t>
            </a:r>
            <a:endParaRPr sz="1800"/>
          </a:p>
          <a:p>
            <a:pPr indent="-114300" lvl="0" marL="97111" rtl="0" algn="l">
              <a:spcBef>
                <a:spcPts val="506"/>
              </a:spcBef>
              <a:spcAft>
                <a:spcPts val="0"/>
              </a:spcAft>
              <a:buClr>
                <a:srgbClr val="635C5B"/>
              </a:buClr>
              <a:buSzPts val="1800"/>
              <a:buChar char="•"/>
            </a:pPr>
            <a:r>
              <a:rPr lang="es-MX" sz="1800" u="sng">
                <a:solidFill>
                  <a:schemeClr val="hlink"/>
                </a:solidFill>
                <a:hlinkClick r:id="rId9"/>
              </a:rPr>
              <a:t>https://www2.deloitte.com/content/dam/Deloitte/pa/Documents/human-capital/2016_PA_CapitalHumanoTrends_Esp.pdf</a:t>
            </a:r>
            <a:endParaRPr sz="1800"/>
          </a:p>
          <a:p>
            <a:pPr indent="-114300" lvl="0" marL="97111" rtl="0" algn="l">
              <a:spcBef>
                <a:spcPts val="506"/>
              </a:spcBef>
              <a:spcAft>
                <a:spcPts val="0"/>
              </a:spcAft>
              <a:buClr>
                <a:srgbClr val="635C5B"/>
              </a:buClr>
              <a:buSzPts val="1800"/>
              <a:buChar char="•"/>
            </a:pPr>
            <a:r>
              <a:rPr lang="es-MX" sz="1800" u="sng">
                <a:solidFill>
                  <a:schemeClr val="hlink"/>
                </a:solidFill>
                <a:hlinkClick r:id="rId10"/>
              </a:rPr>
              <a:t>https://www.upg.mx/wp-content/uploads/2015/10/LIBRO-12-Administracion-de-recursos-humanos.-El-capital-humano.pdf</a:t>
            </a:r>
            <a:endParaRPr/>
          </a:p>
        </p:txBody>
      </p:sp>
      <p:sp>
        <p:nvSpPr>
          <p:cNvPr id="397" name="Google Shape;397;p16"/>
          <p:cNvSpPr txBox="1"/>
          <p:nvPr/>
        </p:nvSpPr>
        <p:spPr>
          <a:xfrm>
            <a:off x="4225771" y="192645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98" name="Google Shape;398;p16"/>
          <p:cNvSpPr txBox="1"/>
          <p:nvPr/>
        </p:nvSpPr>
        <p:spPr>
          <a:xfrm>
            <a:off x="762000" y="616393"/>
            <a:ext cx="7086600"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Clr>
                <a:srgbClr val="BA0C2F"/>
              </a:buClr>
              <a:buSzPts val="2800"/>
              <a:buFont typeface="Gill Sans"/>
              <a:buNone/>
            </a:pPr>
            <a:r>
              <a:rPr b="1" i="0" lang="es-MX" sz="2800">
                <a:solidFill>
                  <a:srgbClr val="BA0C2F"/>
                </a:solidFill>
                <a:latin typeface="Gill Sans"/>
                <a:ea typeface="Gill Sans"/>
                <a:cs typeface="Gill Sans"/>
                <a:sym typeface="Gill Sans"/>
              </a:rPr>
              <a:t>V. BIBLIOGRAFÍA COMPLEMENTARIA</a:t>
            </a:r>
            <a:endParaRPr/>
          </a:p>
        </p:txBody>
      </p:sp>
      <p:pic>
        <p:nvPicPr>
          <p:cNvPr descr="Libros" id="399" name="Google Shape;399;p16"/>
          <p:cNvPicPr preferRelativeResize="0"/>
          <p:nvPr/>
        </p:nvPicPr>
        <p:blipFill rotWithShape="1">
          <a:blip r:embed="rId11">
            <a:alphaModFix/>
          </a:blip>
          <a:srcRect b="0" l="0" r="0" t="0"/>
          <a:stretch/>
        </p:blipFill>
        <p:spPr>
          <a:xfrm>
            <a:off x="7696200" y="420803"/>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7"/>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pic>
        <p:nvPicPr>
          <p:cNvPr id="406" name="Google Shape;406;p17"/>
          <p:cNvPicPr preferRelativeResize="0"/>
          <p:nvPr/>
        </p:nvPicPr>
        <p:blipFill rotWithShape="1">
          <a:blip r:embed="rId3">
            <a:alphaModFix/>
          </a:blip>
          <a:srcRect b="0" l="0" r="0" t="0"/>
          <a:stretch/>
        </p:blipFill>
        <p:spPr>
          <a:xfrm>
            <a:off x="450436" y="568665"/>
            <a:ext cx="2140364" cy="925708"/>
          </a:xfrm>
          <a:prstGeom prst="rect">
            <a:avLst/>
          </a:prstGeom>
          <a:solidFill>
            <a:srgbClr val="BA0C2F"/>
          </a:solidFill>
          <a:ln>
            <a:noFill/>
          </a:ln>
        </p:spPr>
      </p:pic>
      <p:sp>
        <p:nvSpPr>
          <p:cNvPr id="407" name="Google Shape;407;p17"/>
          <p:cNvSpPr txBox="1"/>
          <p:nvPr>
            <p:ph type="ctrTitle"/>
          </p:nvPr>
        </p:nvSpPr>
        <p:spPr>
          <a:xfrm>
            <a:off x="685800" y="2133600"/>
            <a:ext cx="5486400" cy="1600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FF"/>
              </a:buClr>
              <a:buSzPts val="1300"/>
              <a:buFont typeface="Gill Sans"/>
              <a:buNone/>
            </a:pPr>
            <a:r>
              <a:rPr lang="es-MX"/>
              <a:t>Funciones del la persona responsable de Capital Humano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
          <p:cNvSpPr txBox="1"/>
          <p:nvPr>
            <p:ph idx="12" type="sldNum"/>
          </p:nvPr>
        </p:nvSpPr>
        <p:spPr>
          <a:xfrm>
            <a:off x="6858000" y="6556692"/>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247" name="Google Shape;247;p2"/>
          <p:cNvSpPr txBox="1"/>
          <p:nvPr>
            <p:ph type="title"/>
          </p:nvPr>
        </p:nvSpPr>
        <p:spPr>
          <a:xfrm>
            <a:off x="1143000" y="827785"/>
            <a:ext cx="5486400" cy="30008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FFFFFF"/>
              </a:buClr>
              <a:buSzPts val="1300"/>
              <a:buFont typeface="Gill Sans"/>
              <a:buNone/>
            </a:pPr>
            <a:r>
              <a:rPr b="1" lang="es-MX"/>
              <a:t>ÍNDICE</a:t>
            </a:r>
            <a:endParaRPr/>
          </a:p>
        </p:txBody>
      </p:sp>
      <p:sp>
        <p:nvSpPr>
          <p:cNvPr id="248" name="Google Shape;248;p2"/>
          <p:cNvSpPr txBox="1"/>
          <p:nvPr/>
        </p:nvSpPr>
        <p:spPr>
          <a:xfrm>
            <a:off x="1140912" y="1524000"/>
            <a:ext cx="5486400" cy="1962076"/>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rgbClr val="FFFFFF"/>
              </a:buClr>
              <a:buSzPts val="1350"/>
              <a:buFont typeface="Gill Sans"/>
              <a:buAutoNum type="romanUcPeriod"/>
            </a:pPr>
            <a:r>
              <a:rPr b="0" i="0" lang="es-MX" sz="1350" u="none" cap="none" strike="noStrike">
                <a:solidFill>
                  <a:srgbClr val="FFFFFF"/>
                </a:solidFill>
                <a:latin typeface="Gill Sans"/>
                <a:ea typeface="Gill Sans"/>
                <a:cs typeface="Gill Sans"/>
                <a:sym typeface="Gill Sans"/>
              </a:rPr>
              <a:t>OBJETIVO DEL PUESTO</a:t>
            </a:r>
            <a:endParaRPr/>
          </a:p>
          <a:p>
            <a:pPr indent="-314325" lvl="0" marL="400050" marR="0" rtl="0" algn="l">
              <a:spcBef>
                <a:spcPts val="0"/>
              </a:spcBef>
              <a:spcAft>
                <a:spcPts val="0"/>
              </a:spcAft>
              <a:buClr>
                <a:srgbClr val="FFFFFF"/>
              </a:buClr>
              <a:buSzPts val="1350"/>
              <a:buFont typeface="Gill Sans"/>
              <a:buNone/>
            </a:pPr>
            <a:r>
              <a:t/>
            </a:r>
            <a:endParaRPr b="0" i="0" sz="1350" u="none" cap="none" strike="noStrike">
              <a:solidFill>
                <a:srgbClr val="FFFFFF"/>
              </a:solidFill>
              <a:latin typeface="Gill Sans"/>
              <a:ea typeface="Gill Sans"/>
              <a:cs typeface="Gill Sans"/>
              <a:sym typeface="Gill Sans"/>
            </a:endParaRPr>
          </a:p>
          <a:p>
            <a:pPr indent="-400050" lvl="0" marL="400050" marR="0" rtl="0" algn="l">
              <a:spcBef>
                <a:spcPts val="0"/>
              </a:spcBef>
              <a:spcAft>
                <a:spcPts val="0"/>
              </a:spcAft>
              <a:buClr>
                <a:srgbClr val="FFFFFF"/>
              </a:buClr>
              <a:buSzPts val="1350"/>
              <a:buFont typeface="Gill Sans"/>
              <a:buAutoNum type="romanUcPeriod"/>
            </a:pPr>
            <a:r>
              <a:rPr b="0" i="0" lang="es-MX" sz="1350" u="none" cap="none" strike="noStrike">
                <a:solidFill>
                  <a:srgbClr val="FFFFFF"/>
                </a:solidFill>
                <a:latin typeface="Gill Sans"/>
                <a:ea typeface="Gill Sans"/>
                <a:cs typeface="Gill Sans"/>
                <a:sym typeface="Gill Sans"/>
              </a:rPr>
              <a:t>PRINCIPALES FUNCIONES Y ACTIVIDADES</a:t>
            </a:r>
            <a:endParaRPr/>
          </a:p>
          <a:p>
            <a:pPr indent="-314325" lvl="0" marL="400050" marR="0" rtl="0" algn="l">
              <a:spcBef>
                <a:spcPts val="0"/>
              </a:spcBef>
              <a:spcAft>
                <a:spcPts val="0"/>
              </a:spcAft>
              <a:buClr>
                <a:srgbClr val="FFFFFF"/>
              </a:buClr>
              <a:buSzPts val="1350"/>
              <a:buFont typeface="Gill Sans"/>
              <a:buNone/>
            </a:pPr>
            <a:r>
              <a:t/>
            </a:r>
            <a:endParaRPr b="0" i="0" sz="1350" u="none" cap="none" strike="noStrike">
              <a:solidFill>
                <a:srgbClr val="FFFFFF"/>
              </a:solidFill>
              <a:latin typeface="Gill Sans"/>
              <a:ea typeface="Gill Sans"/>
              <a:cs typeface="Gill Sans"/>
              <a:sym typeface="Gill Sans"/>
            </a:endParaRPr>
          </a:p>
          <a:p>
            <a:pPr indent="-400050" lvl="0" marL="400050" marR="0" rtl="0" algn="l">
              <a:spcBef>
                <a:spcPts val="0"/>
              </a:spcBef>
              <a:spcAft>
                <a:spcPts val="0"/>
              </a:spcAft>
              <a:buClr>
                <a:srgbClr val="FFFFFF"/>
              </a:buClr>
              <a:buSzPts val="1350"/>
              <a:buFont typeface="Gill Sans"/>
              <a:buAutoNum type="romanUcPeriod"/>
            </a:pPr>
            <a:r>
              <a:rPr b="0" i="0" lang="es-MX" sz="1350" u="none" cap="none" strike="noStrike">
                <a:solidFill>
                  <a:srgbClr val="FFFFFF"/>
                </a:solidFill>
                <a:latin typeface="Gill Sans"/>
                <a:ea typeface="Gill Sans"/>
                <a:cs typeface="Gill Sans"/>
                <a:sym typeface="Gill Sans"/>
              </a:rPr>
              <a:t>REPORTES E INDICADORES</a:t>
            </a:r>
            <a:endParaRPr/>
          </a:p>
          <a:p>
            <a:pPr indent="-314325" lvl="0" marL="400050" marR="0" rtl="0" algn="l">
              <a:spcBef>
                <a:spcPts val="0"/>
              </a:spcBef>
              <a:spcAft>
                <a:spcPts val="0"/>
              </a:spcAft>
              <a:buClr>
                <a:srgbClr val="FFFFFF"/>
              </a:buClr>
              <a:buSzPts val="1350"/>
              <a:buFont typeface="Gill Sans"/>
              <a:buNone/>
            </a:pPr>
            <a:r>
              <a:t/>
            </a:r>
            <a:endParaRPr b="0" i="0" sz="1350" u="none" cap="none" strike="noStrike">
              <a:solidFill>
                <a:srgbClr val="FFFFFF"/>
              </a:solidFill>
              <a:latin typeface="Gill Sans"/>
              <a:ea typeface="Gill Sans"/>
              <a:cs typeface="Gill Sans"/>
              <a:sym typeface="Gill Sans"/>
            </a:endParaRPr>
          </a:p>
          <a:p>
            <a:pPr indent="-400050" lvl="0" marL="400050" marR="0" rtl="0" algn="l">
              <a:spcBef>
                <a:spcPts val="0"/>
              </a:spcBef>
              <a:spcAft>
                <a:spcPts val="0"/>
              </a:spcAft>
              <a:buClr>
                <a:srgbClr val="FFFFFF"/>
              </a:buClr>
              <a:buSzPts val="1350"/>
              <a:buFont typeface="Gill Sans"/>
              <a:buAutoNum type="romanUcPeriod"/>
            </a:pPr>
            <a:r>
              <a:rPr b="0" i="0" lang="es-MX" sz="1350" u="none" cap="none" strike="noStrike">
                <a:solidFill>
                  <a:srgbClr val="FFFFFF"/>
                </a:solidFill>
                <a:latin typeface="Gill Sans"/>
                <a:ea typeface="Gill Sans"/>
                <a:cs typeface="Gill Sans"/>
                <a:sym typeface="Gill Sans"/>
              </a:rPr>
              <a:t>EL PERFIL REQUERIDO</a:t>
            </a:r>
            <a:endParaRPr/>
          </a:p>
          <a:p>
            <a:pPr indent="-314325" lvl="0" marL="400050" marR="0" rtl="0" algn="l">
              <a:spcBef>
                <a:spcPts val="0"/>
              </a:spcBef>
              <a:spcAft>
                <a:spcPts val="0"/>
              </a:spcAft>
              <a:buClr>
                <a:srgbClr val="FFFFFF"/>
              </a:buClr>
              <a:buSzPts val="1350"/>
              <a:buFont typeface="Gill Sans"/>
              <a:buNone/>
            </a:pPr>
            <a:r>
              <a:t/>
            </a:r>
            <a:endParaRPr b="0" i="0" sz="1350" u="none" cap="none" strike="noStrike">
              <a:solidFill>
                <a:srgbClr val="FFFFFF"/>
              </a:solidFill>
              <a:latin typeface="Gill Sans"/>
              <a:ea typeface="Gill Sans"/>
              <a:cs typeface="Gill Sans"/>
              <a:sym typeface="Gill Sans"/>
            </a:endParaRPr>
          </a:p>
          <a:p>
            <a:pPr indent="-400050" lvl="0" marL="400050" marR="0" rtl="0" algn="l">
              <a:spcBef>
                <a:spcPts val="0"/>
              </a:spcBef>
              <a:spcAft>
                <a:spcPts val="0"/>
              </a:spcAft>
              <a:buClr>
                <a:srgbClr val="FFFFFF"/>
              </a:buClr>
              <a:buSzPts val="1350"/>
              <a:buFont typeface="Gill Sans"/>
              <a:buAutoNum type="romanUcPeriod"/>
            </a:pPr>
            <a:r>
              <a:rPr b="0" i="0" lang="es-MX" sz="1350" u="none" cap="none" strike="noStrike">
                <a:solidFill>
                  <a:srgbClr val="FFFFFF"/>
                </a:solidFill>
                <a:latin typeface="Gill Sans"/>
                <a:ea typeface="Gill Sans"/>
                <a:cs typeface="Gill Sans"/>
                <a:sym typeface="Gill Sans"/>
              </a:rPr>
              <a:t>BIBLIOGRAFÍA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255" name="Google Shape;255;p3"/>
          <p:cNvSpPr txBox="1"/>
          <p:nvPr>
            <p:ph type="title"/>
          </p:nvPr>
        </p:nvSpPr>
        <p:spPr>
          <a:xfrm>
            <a:off x="736600" y="1074254"/>
            <a:ext cx="4800600" cy="523220"/>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800"/>
              <a:buFont typeface="Gill Sans"/>
              <a:buNone/>
            </a:pPr>
            <a:r>
              <a:rPr b="1" lang="es-MX" sz="2800"/>
              <a:t>I. OBJETIVO DEL PUESTO</a:t>
            </a:r>
            <a:endParaRPr/>
          </a:p>
        </p:txBody>
      </p:sp>
      <p:sp>
        <p:nvSpPr>
          <p:cNvPr id="256" name="Google Shape;256;p3"/>
          <p:cNvSpPr txBox="1"/>
          <p:nvPr>
            <p:ph idx="1" type="body"/>
          </p:nvPr>
        </p:nvSpPr>
        <p:spPr>
          <a:xfrm>
            <a:off x="762000" y="2730993"/>
            <a:ext cx="7651315" cy="3212607"/>
          </a:xfrm>
          <a:prstGeom prst="rect">
            <a:avLst/>
          </a:prstGeom>
          <a:solidFill>
            <a:schemeClr val="dk2"/>
          </a:solidFill>
          <a:ln>
            <a:noFill/>
          </a:ln>
        </p:spPr>
        <p:txBody>
          <a:bodyPr anchorCtr="0" anchor="t" bIns="45700" lIns="91425" spcFirstLastPara="1" rIns="91425" wrap="square" tIns="45700">
            <a:normAutofit/>
          </a:bodyPr>
          <a:lstStyle/>
          <a:p>
            <a:pPr indent="0" lvl="0" marL="0" rtl="0" algn="just">
              <a:spcBef>
                <a:spcPts val="0"/>
              </a:spcBef>
              <a:spcAft>
                <a:spcPts val="0"/>
              </a:spcAft>
              <a:buClr>
                <a:srgbClr val="635C5B"/>
              </a:buClr>
              <a:buSzPts val="1480"/>
              <a:buNone/>
            </a:pPr>
            <a:r>
              <a:t/>
            </a:r>
            <a:endParaRPr sz="1480">
              <a:solidFill>
                <a:schemeClr val="lt1"/>
              </a:solidFill>
            </a:endParaRPr>
          </a:p>
          <a:p>
            <a:pPr indent="0" lvl="0" marL="0" rtl="0" algn="just">
              <a:spcBef>
                <a:spcPts val="506"/>
              </a:spcBef>
              <a:spcAft>
                <a:spcPts val="0"/>
              </a:spcAft>
              <a:buClr>
                <a:schemeClr val="lt1"/>
              </a:buClr>
              <a:buSzPts val="2405"/>
              <a:buNone/>
            </a:pPr>
            <a:r>
              <a:rPr lang="es-MX" sz="2405">
                <a:solidFill>
                  <a:schemeClr val="lt1"/>
                </a:solidFill>
              </a:rPr>
              <a:t>Que haga del área un pilar en la organización, a través de la:</a:t>
            </a:r>
            <a:endParaRPr/>
          </a:p>
          <a:p>
            <a:pPr indent="-152717" lvl="2" marL="385763" rtl="0" algn="just">
              <a:spcBef>
                <a:spcPts val="987"/>
              </a:spcBef>
              <a:spcAft>
                <a:spcPts val="0"/>
              </a:spcAft>
              <a:buClr>
                <a:schemeClr val="lt1"/>
              </a:buClr>
              <a:buSzPts val="2405"/>
              <a:buChar char="•"/>
            </a:pPr>
            <a:r>
              <a:rPr lang="es-MX" sz="2405">
                <a:solidFill>
                  <a:schemeClr val="lt1"/>
                </a:solidFill>
              </a:rPr>
              <a:t>Atracción</a:t>
            </a:r>
            <a:endParaRPr/>
          </a:p>
          <a:p>
            <a:pPr indent="-152717" lvl="2" marL="385763" rtl="0" algn="just">
              <a:spcBef>
                <a:spcPts val="481"/>
              </a:spcBef>
              <a:spcAft>
                <a:spcPts val="0"/>
              </a:spcAft>
              <a:buClr>
                <a:schemeClr val="lt1"/>
              </a:buClr>
              <a:buSzPts val="2405"/>
              <a:buChar char="•"/>
            </a:pPr>
            <a:r>
              <a:rPr lang="es-MX" sz="2405">
                <a:solidFill>
                  <a:schemeClr val="lt1"/>
                </a:solidFill>
              </a:rPr>
              <a:t>Administración</a:t>
            </a:r>
            <a:endParaRPr/>
          </a:p>
          <a:p>
            <a:pPr indent="-152717" lvl="2" marL="385763" rtl="0" algn="just">
              <a:spcBef>
                <a:spcPts val="518"/>
              </a:spcBef>
              <a:spcAft>
                <a:spcPts val="0"/>
              </a:spcAft>
              <a:buClr>
                <a:schemeClr val="lt1"/>
              </a:buClr>
              <a:buSzPts val="2405"/>
              <a:buChar char="•"/>
            </a:pPr>
            <a:r>
              <a:rPr lang="es-MX" sz="2405">
                <a:solidFill>
                  <a:schemeClr val="lt1"/>
                </a:solidFill>
              </a:rPr>
              <a:t>Formación							  </a:t>
            </a:r>
            <a:r>
              <a:rPr b="1" lang="es-MX" sz="2590">
                <a:solidFill>
                  <a:srgbClr val="C00000"/>
                </a:solidFill>
              </a:rPr>
              <a:t>del mejor talento </a:t>
            </a:r>
            <a:endParaRPr b="1" sz="2405">
              <a:solidFill>
                <a:srgbClr val="C00000"/>
              </a:solidFill>
            </a:endParaRPr>
          </a:p>
          <a:p>
            <a:pPr indent="-152717" lvl="2" marL="385763" rtl="0" algn="just">
              <a:spcBef>
                <a:spcPts val="481"/>
              </a:spcBef>
              <a:spcAft>
                <a:spcPts val="0"/>
              </a:spcAft>
              <a:buClr>
                <a:schemeClr val="lt1"/>
              </a:buClr>
              <a:buSzPts val="2405"/>
              <a:buChar char="•"/>
            </a:pPr>
            <a:r>
              <a:rPr lang="es-MX" sz="2405">
                <a:solidFill>
                  <a:schemeClr val="lt1"/>
                </a:solidFill>
              </a:rPr>
              <a:t>Desarrollo </a:t>
            </a:r>
            <a:endParaRPr/>
          </a:p>
          <a:p>
            <a:pPr indent="-152717" lvl="2" marL="385763" rtl="0" algn="just">
              <a:spcBef>
                <a:spcPts val="481"/>
              </a:spcBef>
              <a:spcAft>
                <a:spcPts val="0"/>
              </a:spcAft>
              <a:buClr>
                <a:schemeClr val="lt1"/>
              </a:buClr>
              <a:buSzPts val="2405"/>
              <a:buChar char="•"/>
            </a:pPr>
            <a:r>
              <a:rPr lang="es-MX" sz="2405">
                <a:solidFill>
                  <a:schemeClr val="lt1"/>
                </a:solidFill>
              </a:rPr>
              <a:t>Retención</a:t>
            </a:r>
            <a:endParaRPr/>
          </a:p>
          <a:p>
            <a:pPr indent="0" lvl="2" marL="385763" rtl="0" algn="just">
              <a:spcBef>
                <a:spcPts val="481"/>
              </a:spcBef>
              <a:spcAft>
                <a:spcPts val="0"/>
              </a:spcAft>
              <a:buClr>
                <a:srgbClr val="6C6463"/>
              </a:buClr>
              <a:buSzPts val="2405"/>
              <a:buNone/>
            </a:pPr>
            <a:r>
              <a:t/>
            </a:r>
            <a:endParaRPr sz="2405">
              <a:solidFill>
                <a:schemeClr val="lt1"/>
              </a:solidFill>
            </a:endParaRPr>
          </a:p>
          <a:p>
            <a:pPr indent="0" lvl="2" marL="385763" rtl="0" algn="just">
              <a:spcBef>
                <a:spcPts val="481"/>
              </a:spcBef>
              <a:spcAft>
                <a:spcPts val="0"/>
              </a:spcAft>
              <a:buClr>
                <a:srgbClr val="6C6463"/>
              </a:buClr>
              <a:buSzPts val="2405"/>
              <a:buNone/>
            </a:pPr>
            <a:r>
              <a:t/>
            </a:r>
            <a:endParaRPr sz="2405">
              <a:solidFill>
                <a:schemeClr val="lt1"/>
              </a:solidFill>
            </a:endParaRPr>
          </a:p>
          <a:p>
            <a:pPr indent="0" lvl="0" marL="0" rtl="0" algn="l">
              <a:spcBef>
                <a:spcPts val="0"/>
              </a:spcBef>
              <a:spcAft>
                <a:spcPts val="0"/>
              </a:spcAft>
              <a:buClr>
                <a:srgbClr val="635C5B"/>
              </a:buClr>
              <a:buSzPts val="1480"/>
              <a:buNone/>
            </a:pPr>
            <a:r>
              <a:t/>
            </a:r>
            <a:endParaRPr sz="1480">
              <a:solidFill>
                <a:schemeClr val="lt1"/>
              </a:solidFill>
            </a:endParaRPr>
          </a:p>
          <a:p>
            <a:pPr indent="0" lvl="0" marL="0" rtl="0" algn="l">
              <a:spcBef>
                <a:spcPts val="506"/>
              </a:spcBef>
              <a:spcAft>
                <a:spcPts val="0"/>
              </a:spcAft>
              <a:buClr>
                <a:srgbClr val="635C5B"/>
              </a:buClr>
              <a:buSzPts val="1480"/>
              <a:buNone/>
            </a:pPr>
            <a:r>
              <a:t/>
            </a:r>
            <a:endParaRPr sz="1480"/>
          </a:p>
        </p:txBody>
      </p:sp>
      <p:pic>
        <p:nvPicPr>
          <p:cNvPr descr="Diana" id="257" name="Google Shape;257;p3"/>
          <p:cNvPicPr preferRelativeResize="0"/>
          <p:nvPr/>
        </p:nvPicPr>
        <p:blipFill rotWithShape="1">
          <a:blip r:embed="rId3">
            <a:alphaModFix/>
          </a:blip>
          <a:srcRect b="0" l="0" r="0" t="0"/>
          <a:stretch/>
        </p:blipFill>
        <p:spPr>
          <a:xfrm>
            <a:off x="5562600" y="855792"/>
            <a:ext cx="973007" cy="973007"/>
          </a:xfrm>
          <a:prstGeom prst="rect">
            <a:avLst/>
          </a:prstGeom>
          <a:noFill/>
          <a:ln>
            <a:noFill/>
          </a:ln>
        </p:spPr>
      </p:pic>
      <p:sp>
        <p:nvSpPr>
          <p:cNvPr id="258" name="Google Shape;258;p3"/>
          <p:cNvSpPr txBox="1"/>
          <p:nvPr/>
        </p:nvSpPr>
        <p:spPr>
          <a:xfrm>
            <a:off x="1101099" y="2060124"/>
            <a:ext cx="69465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2400" u="none" cap="none" strike="noStrike">
                <a:solidFill>
                  <a:schemeClr val="dk1"/>
                </a:solidFill>
                <a:latin typeface="Gill Sans"/>
                <a:ea typeface="Gill Sans"/>
                <a:cs typeface="Gill Sans"/>
                <a:sym typeface="Gill Sans"/>
              </a:rPr>
              <a:t>¿Qué esperar del / la responsable de Capital Humano?</a:t>
            </a:r>
            <a:endParaRPr/>
          </a:p>
        </p:txBody>
      </p:sp>
      <p:sp>
        <p:nvSpPr>
          <p:cNvPr id="259" name="Google Shape;259;p3"/>
          <p:cNvSpPr/>
          <p:nvPr/>
        </p:nvSpPr>
        <p:spPr>
          <a:xfrm>
            <a:off x="3484531" y="3656291"/>
            <a:ext cx="249269" cy="2062096"/>
          </a:xfrm>
          <a:prstGeom prst="rightBrace">
            <a:avLst>
              <a:gd fmla="val 8333" name="adj1"/>
              <a:gd fmla="val 50000" name="adj2"/>
            </a:avLst>
          </a:prstGeom>
          <a:noFill/>
          <a:ln cap="flat" cmpd="sng" w="254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descr="Éxito grupal" id="260" name="Google Shape;260;p3"/>
          <p:cNvPicPr preferRelativeResize="0"/>
          <p:nvPr/>
        </p:nvPicPr>
        <p:blipFill rotWithShape="1">
          <a:blip r:embed="rId4">
            <a:alphaModFix/>
          </a:blip>
          <a:srcRect b="0" l="0" r="0" t="0"/>
          <a:stretch/>
        </p:blipFill>
        <p:spPr>
          <a:xfrm>
            <a:off x="3909863" y="3882050"/>
            <a:ext cx="1398740" cy="1398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267" name="Google Shape;267;p4"/>
          <p:cNvSpPr txBox="1"/>
          <p:nvPr>
            <p:ph type="title"/>
          </p:nvPr>
        </p:nvSpPr>
        <p:spPr>
          <a:xfrm>
            <a:off x="686104" y="848382"/>
            <a:ext cx="7924496" cy="523220"/>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800"/>
              <a:buFont typeface="Gill Sans"/>
              <a:buNone/>
            </a:pPr>
            <a:r>
              <a:rPr b="1" lang="es-MX" sz="2800"/>
              <a:t>II. FUNCIONES Y ACTIVIDADES</a:t>
            </a:r>
            <a:endParaRPr/>
          </a:p>
        </p:txBody>
      </p:sp>
      <p:grpSp>
        <p:nvGrpSpPr>
          <p:cNvPr id="268" name="Google Shape;268;p4"/>
          <p:cNvGrpSpPr/>
          <p:nvPr/>
        </p:nvGrpSpPr>
        <p:grpSpPr>
          <a:xfrm>
            <a:off x="1149131" y="1944369"/>
            <a:ext cx="6845736" cy="3790952"/>
            <a:chOff x="6131" y="415923"/>
            <a:chExt cx="6845736" cy="3790952"/>
          </a:xfrm>
        </p:grpSpPr>
        <p:sp>
          <p:nvSpPr>
            <p:cNvPr id="269" name="Google Shape;269;p4"/>
            <p:cNvSpPr/>
            <p:nvPr/>
          </p:nvSpPr>
          <p:spPr>
            <a:xfrm>
              <a:off x="6131" y="415923"/>
              <a:ext cx="1868537" cy="93426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txBox="1"/>
            <p:nvPr/>
          </p:nvSpPr>
          <p:spPr>
            <a:xfrm>
              <a:off x="33495" y="443287"/>
              <a:ext cx="1813809" cy="879540"/>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Clr>
                  <a:schemeClr val="lt1"/>
                </a:buClr>
                <a:buSzPts val="2200"/>
                <a:buFont typeface="Gill Sans"/>
                <a:buNone/>
              </a:pPr>
              <a:r>
                <a:rPr lang="es-MX" sz="2200">
                  <a:solidFill>
                    <a:schemeClr val="lt1"/>
                  </a:solidFill>
                  <a:latin typeface="Gill Sans"/>
                  <a:ea typeface="Gill Sans"/>
                  <a:cs typeface="Gill Sans"/>
                  <a:sym typeface="Gill Sans"/>
                </a:rPr>
                <a:t>Funciones estratégicas</a:t>
              </a:r>
              <a:endParaRPr/>
            </a:p>
          </p:txBody>
        </p:sp>
        <p:sp>
          <p:nvSpPr>
            <p:cNvPr id="271" name="Google Shape;271;p4"/>
            <p:cNvSpPr/>
            <p:nvPr/>
          </p:nvSpPr>
          <p:spPr>
            <a:xfrm>
              <a:off x="192985" y="1350191"/>
              <a:ext cx="186853" cy="1545126"/>
            </a:xfrm>
            <a:custGeom>
              <a:rect b="b" l="l" r="r" t="t"/>
              <a:pathLst>
                <a:path extrusionOk="0" h="120000" w="120000">
                  <a:moveTo>
                    <a:pt x="0" y="0"/>
                  </a:moveTo>
                  <a:lnTo>
                    <a:pt x="0" y="120000"/>
                  </a:lnTo>
                  <a:lnTo>
                    <a:pt x="120000" y="120000"/>
                  </a:lnTo>
                </a:path>
              </a:pathLst>
            </a:custGeom>
            <a:noFill/>
            <a:ln cap="flat" cmpd="sng" w="25400">
              <a:solidFill>
                <a:srgbClr val="002555"/>
              </a:solidFill>
              <a:prstDash val="solid"/>
              <a:round/>
              <a:headEnd len="sm" w="sm" type="none"/>
              <a:tailEnd len="sm" w="sm" type="none"/>
            </a:ln>
          </p:spPr>
        </p:sp>
        <p:sp>
          <p:nvSpPr>
            <p:cNvPr id="272" name="Google Shape;272;p4"/>
            <p:cNvSpPr/>
            <p:nvPr/>
          </p:nvSpPr>
          <p:spPr>
            <a:xfrm>
              <a:off x="379838" y="1583758"/>
              <a:ext cx="2973111" cy="262311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txBox="1"/>
            <p:nvPr/>
          </p:nvSpPr>
          <p:spPr>
            <a:xfrm>
              <a:off x="456666" y="1660586"/>
              <a:ext cx="2819455" cy="2469461"/>
            </a:xfrm>
            <a:prstGeom prst="rect">
              <a:avLst/>
            </a:prstGeom>
            <a:noFill/>
            <a:ln>
              <a:noFill/>
            </a:ln>
          </p:spPr>
          <p:txBody>
            <a:bodyPr anchorCtr="0" anchor="t" bIns="1250" lIns="1900" spcFirstLastPara="1" rIns="1900" wrap="square" tIns="1250">
              <a:noAutofit/>
            </a:bodyPr>
            <a:lstStyle/>
            <a:p>
              <a:pPr indent="0" lvl="0" marL="0" marR="0" rtl="0" algn="l">
                <a:lnSpc>
                  <a:spcPct val="90000"/>
                </a:lnSpc>
                <a:spcBef>
                  <a:spcPts val="0"/>
                </a:spcBef>
                <a:spcAft>
                  <a:spcPts val="0"/>
                </a:spcAft>
                <a:buClr>
                  <a:schemeClr val="dk1"/>
                </a:buClr>
                <a:buSzPts val="100"/>
                <a:buFont typeface="Gill Sans"/>
                <a:buNone/>
              </a:pPr>
              <a:r>
                <a:t/>
              </a:r>
              <a:endParaRPr sz="100">
                <a:solidFill>
                  <a:schemeClr val="dk1"/>
                </a:solidFill>
                <a:latin typeface="Gill Sans"/>
                <a:ea typeface="Gill Sans"/>
                <a:cs typeface="Gill Sans"/>
                <a:sym typeface="Gill Sans"/>
              </a:endParaRPr>
            </a:p>
            <a:p>
              <a:pPr indent="0" lvl="1" marL="57150" marR="0" rtl="0" algn="l">
                <a:lnSpc>
                  <a:spcPct val="90000"/>
                </a:lnSpc>
                <a:spcBef>
                  <a:spcPts val="35"/>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171450" lvl="1" marL="171450" marR="0" rtl="0" algn="l">
                <a:lnSpc>
                  <a:spcPct val="90000"/>
                </a:lnSpc>
                <a:spcBef>
                  <a:spcPts val="165"/>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Planeación del Capital Humano</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Administrar presupuesto</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Implementar políticas y procedimientos</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Fortalecer la cultura y clima laboral</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Promover la seguridad y bienestar</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Asegurar equidad de género e inclusión</a:t>
              </a:r>
              <a:endParaRPr/>
            </a:p>
          </p:txBody>
        </p:sp>
        <p:sp>
          <p:nvSpPr>
            <p:cNvPr id="274" name="Google Shape;274;p4"/>
            <p:cNvSpPr/>
            <p:nvPr/>
          </p:nvSpPr>
          <p:spPr>
            <a:xfrm>
              <a:off x="3446377" y="415923"/>
              <a:ext cx="1868537" cy="93426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txBox="1"/>
            <p:nvPr/>
          </p:nvSpPr>
          <p:spPr>
            <a:xfrm>
              <a:off x="3473741" y="443287"/>
              <a:ext cx="1813809" cy="879540"/>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Clr>
                  <a:schemeClr val="lt1"/>
                </a:buClr>
                <a:buSzPts val="2200"/>
                <a:buFont typeface="Gill Sans"/>
                <a:buNone/>
              </a:pPr>
              <a:r>
                <a:rPr lang="es-MX" sz="2200">
                  <a:solidFill>
                    <a:schemeClr val="lt1"/>
                  </a:solidFill>
                  <a:latin typeface="Gill Sans"/>
                  <a:ea typeface="Gill Sans"/>
                  <a:cs typeface="Gill Sans"/>
                  <a:sym typeface="Gill Sans"/>
                </a:rPr>
                <a:t>Funciones operativas</a:t>
              </a:r>
              <a:endParaRPr/>
            </a:p>
          </p:txBody>
        </p:sp>
        <p:sp>
          <p:nvSpPr>
            <p:cNvPr id="276" name="Google Shape;276;p4"/>
            <p:cNvSpPr/>
            <p:nvPr/>
          </p:nvSpPr>
          <p:spPr>
            <a:xfrm>
              <a:off x="3633231" y="1350191"/>
              <a:ext cx="186853" cy="1545126"/>
            </a:xfrm>
            <a:custGeom>
              <a:rect b="b" l="l" r="r" t="t"/>
              <a:pathLst>
                <a:path extrusionOk="0" h="120000" w="120000">
                  <a:moveTo>
                    <a:pt x="0" y="0"/>
                  </a:moveTo>
                  <a:lnTo>
                    <a:pt x="0" y="120000"/>
                  </a:lnTo>
                  <a:lnTo>
                    <a:pt x="120000" y="120000"/>
                  </a:lnTo>
                </a:path>
              </a:pathLst>
            </a:custGeom>
            <a:noFill/>
            <a:ln cap="flat" cmpd="sng" w="25400">
              <a:solidFill>
                <a:srgbClr val="002555"/>
              </a:solidFill>
              <a:prstDash val="solid"/>
              <a:round/>
              <a:headEnd len="sm" w="sm" type="none"/>
              <a:tailEnd len="sm" w="sm" type="none"/>
            </a:ln>
          </p:spPr>
        </p:sp>
        <p:sp>
          <p:nvSpPr>
            <p:cNvPr id="277" name="Google Shape;277;p4"/>
            <p:cNvSpPr/>
            <p:nvPr/>
          </p:nvSpPr>
          <p:spPr>
            <a:xfrm>
              <a:off x="3820084" y="1583758"/>
              <a:ext cx="3031783" cy="262311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txBox="1"/>
            <p:nvPr/>
          </p:nvSpPr>
          <p:spPr>
            <a:xfrm>
              <a:off x="3896912" y="1660586"/>
              <a:ext cx="2878127" cy="2469461"/>
            </a:xfrm>
            <a:prstGeom prst="rect">
              <a:avLst/>
            </a:prstGeom>
            <a:noFill/>
            <a:ln>
              <a:noFill/>
            </a:ln>
          </p:spPr>
          <p:txBody>
            <a:bodyPr anchorCtr="0" anchor="t" bIns="1250" lIns="1900" spcFirstLastPara="1" rIns="1900" wrap="square" tIns="1250">
              <a:noAutofit/>
            </a:bodyPr>
            <a:lstStyle/>
            <a:p>
              <a:pPr indent="0" lvl="0" marL="0" marR="0" rtl="0" algn="l">
                <a:lnSpc>
                  <a:spcPct val="90000"/>
                </a:lnSpc>
                <a:spcBef>
                  <a:spcPts val="0"/>
                </a:spcBef>
                <a:spcAft>
                  <a:spcPts val="0"/>
                </a:spcAft>
                <a:buClr>
                  <a:schemeClr val="dk1"/>
                </a:buClr>
                <a:buSzPts val="100"/>
                <a:buFont typeface="Gill Sans"/>
                <a:buNone/>
              </a:pPr>
              <a:r>
                <a:t/>
              </a:r>
              <a:endParaRPr sz="100">
                <a:solidFill>
                  <a:schemeClr val="dk1"/>
                </a:solidFill>
                <a:latin typeface="Gill Sans"/>
                <a:ea typeface="Gill Sans"/>
                <a:cs typeface="Gill Sans"/>
                <a:sym typeface="Gill Sans"/>
              </a:endParaRPr>
            </a:p>
            <a:p>
              <a:pPr indent="0" lvl="1" marL="57150" marR="0" rtl="0" algn="l">
                <a:lnSpc>
                  <a:spcPct val="90000"/>
                </a:lnSpc>
                <a:spcBef>
                  <a:spcPts val="35"/>
                </a:spcBef>
                <a:spcAft>
                  <a:spcPts val="0"/>
                </a:spcAft>
                <a:buClr>
                  <a:schemeClr val="dk1"/>
                </a:buClr>
                <a:buSzPts val="1100"/>
                <a:buFont typeface="Gill Sans"/>
                <a:buNone/>
              </a:pPr>
              <a:r>
                <a:t/>
              </a:r>
              <a:endParaRPr b="0" i="0" sz="1100" u="none" cap="none" strike="noStrike">
                <a:solidFill>
                  <a:schemeClr val="dk1"/>
                </a:solidFill>
                <a:latin typeface="Gill Sans"/>
                <a:ea typeface="Gill Sans"/>
                <a:cs typeface="Gill Sans"/>
                <a:sym typeface="Gill Sans"/>
              </a:endParaRPr>
            </a:p>
            <a:p>
              <a:pPr indent="-171450" lvl="1" marL="171450" marR="0" rtl="0" algn="l">
                <a:lnSpc>
                  <a:spcPct val="90000"/>
                </a:lnSpc>
                <a:spcBef>
                  <a:spcPts val="165"/>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Reclutamiento y selección</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Contratación e inducción</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Administración del personal</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Capacitación y formación</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Evaluación de desempeño</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Desarrollo y carrera</a:t>
              </a:r>
              <a:endParaRPr/>
            </a:p>
            <a:p>
              <a:pPr indent="-171450" lvl="1" marL="171450" marR="0" rtl="0" algn="l">
                <a:lnSpc>
                  <a:spcPct val="90000"/>
                </a:lnSpc>
                <a:spcBef>
                  <a:spcPts val="240"/>
                </a:spcBef>
                <a:spcAft>
                  <a:spcPts val="0"/>
                </a:spcAft>
                <a:buClr>
                  <a:schemeClr val="dk1"/>
                </a:buClr>
                <a:buSzPts val="1600"/>
                <a:buFont typeface="Gill Sans"/>
                <a:buChar char="•"/>
              </a:pPr>
              <a:r>
                <a:rPr b="0" i="0" lang="es-MX" sz="1600" u="none" cap="none" strike="noStrike">
                  <a:solidFill>
                    <a:schemeClr val="dk1"/>
                  </a:solidFill>
                  <a:latin typeface="Gill Sans"/>
                  <a:ea typeface="Gill Sans"/>
                  <a:cs typeface="Gill Sans"/>
                  <a:sym typeface="Gill Sans"/>
                </a:rPr>
                <a:t>Correctivos y bajas</a:t>
              </a:r>
              <a:endParaRPr b="0" i="0" sz="1500" u="none" cap="none" strike="noStrike">
                <a:solidFill>
                  <a:schemeClr val="dk1"/>
                </a:solidFill>
                <a:latin typeface="Gill Sans"/>
                <a:ea typeface="Gill Sans"/>
                <a:cs typeface="Gill Sans"/>
                <a:sym typeface="Gill Sans"/>
              </a:endParaRPr>
            </a:p>
          </p:txBody>
        </p:sp>
      </p:grpSp>
      <p:pic>
        <p:nvPicPr>
          <p:cNvPr descr="Lista de comprobación RTL" id="279" name="Google Shape;279;p4"/>
          <p:cNvPicPr preferRelativeResize="0"/>
          <p:nvPr/>
        </p:nvPicPr>
        <p:blipFill rotWithShape="1">
          <a:blip r:embed="rId3">
            <a:alphaModFix/>
          </a:blip>
          <a:srcRect b="0" l="0" r="0" t="0"/>
          <a:stretch/>
        </p:blipFill>
        <p:spPr>
          <a:xfrm>
            <a:off x="6477000" y="624228"/>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
          <p:cNvSpPr txBox="1"/>
          <p:nvPr>
            <p:ph idx="1" type="body"/>
          </p:nvPr>
        </p:nvSpPr>
        <p:spPr>
          <a:xfrm>
            <a:off x="152400" y="3276599"/>
            <a:ext cx="8839200" cy="2895601"/>
          </a:xfrm>
          <a:prstGeom prst="rect">
            <a:avLst/>
          </a:prstGeom>
          <a:solidFill>
            <a:schemeClr val="dk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400"/>
              <a:buNone/>
            </a:pPr>
            <a:r>
              <a:rPr b="1" lang="es-MX" sz="2400">
                <a:solidFill>
                  <a:schemeClr val="lt1"/>
                </a:solidFill>
              </a:rPr>
              <a:t>    </a:t>
            </a:r>
            <a:r>
              <a:rPr b="1" lang="es-MX" sz="2800">
                <a:solidFill>
                  <a:schemeClr val="lt1"/>
                </a:solidFill>
              </a:rPr>
              <a:t>FUNCIONES ESTRATÉGICAS</a:t>
            </a:r>
            <a:endParaRPr b="1" sz="2400">
              <a:solidFill>
                <a:schemeClr val="lt1"/>
              </a:solidFill>
            </a:endParaRPr>
          </a:p>
        </p:txBody>
      </p:sp>
      <p:sp>
        <p:nvSpPr>
          <p:cNvPr id="285" name="Google Shape;285;p5"/>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286" name="Google Shape;286;p5"/>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287" name="Google Shape;287;p5"/>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pic>
        <p:nvPicPr>
          <p:cNvPr descr="Gráfico de barras con tendencia alcista" id="288" name="Google Shape;288;p5"/>
          <p:cNvPicPr preferRelativeResize="0"/>
          <p:nvPr/>
        </p:nvPicPr>
        <p:blipFill rotWithShape="1">
          <a:blip r:embed="rId3">
            <a:alphaModFix/>
          </a:blip>
          <a:srcRect b="0" l="0" r="0" t="0"/>
          <a:stretch/>
        </p:blipFill>
        <p:spPr>
          <a:xfrm>
            <a:off x="6705600" y="3962399"/>
            <a:ext cx="1524000" cy="152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6"/>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295" name="Google Shape;295;p6"/>
          <p:cNvSpPr txBox="1"/>
          <p:nvPr>
            <p:ph type="title"/>
          </p:nvPr>
        </p:nvSpPr>
        <p:spPr>
          <a:xfrm>
            <a:off x="718787" y="711289"/>
            <a:ext cx="7772400" cy="828047"/>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400"/>
              <a:buFont typeface="Gill Sans"/>
              <a:buNone/>
            </a:pPr>
            <a:r>
              <a:rPr b="1" lang="es-MX" sz="2400"/>
              <a:t>Función 1: Planeación del Capital Humano</a:t>
            </a:r>
            <a:br>
              <a:rPr b="1" lang="es-MX" sz="2400"/>
            </a:br>
            <a:br>
              <a:rPr lang="es-MX" sz="1200"/>
            </a:br>
            <a:endParaRPr/>
          </a:p>
        </p:txBody>
      </p:sp>
      <p:pic>
        <p:nvPicPr>
          <p:cNvPr id="296" name="Google Shape;296;p6"/>
          <p:cNvPicPr preferRelativeResize="0"/>
          <p:nvPr/>
        </p:nvPicPr>
        <p:blipFill rotWithShape="1">
          <a:blip r:embed="rId3">
            <a:alphaModFix/>
          </a:blip>
          <a:srcRect b="0" l="0" r="0" t="0"/>
          <a:stretch/>
        </p:blipFill>
        <p:spPr>
          <a:xfrm>
            <a:off x="2465468" y="3513457"/>
            <a:ext cx="4279037" cy="2633254"/>
          </a:xfrm>
          <a:prstGeom prst="rect">
            <a:avLst/>
          </a:prstGeom>
          <a:noFill/>
          <a:ln>
            <a:noFill/>
          </a:ln>
        </p:spPr>
      </p:pic>
      <p:sp>
        <p:nvSpPr>
          <p:cNvPr id="297" name="Google Shape;297;p6"/>
          <p:cNvSpPr txBox="1"/>
          <p:nvPr/>
        </p:nvSpPr>
        <p:spPr>
          <a:xfrm>
            <a:off x="652813" y="1066800"/>
            <a:ext cx="7772400" cy="4572000"/>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635C5B"/>
              </a:buClr>
              <a:buSzPts val="2000"/>
              <a:buFont typeface="Arial"/>
              <a:buNone/>
            </a:pPr>
            <a:r>
              <a:t/>
            </a:r>
            <a:endParaRPr b="0" i="0" sz="2000">
              <a:solidFill>
                <a:srgbClr val="635C5B"/>
              </a:solidFill>
              <a:latin typeface="Gill Sans"/>
              <a:ea typeface="Gill Sans"/>
              <a:cs typeface="Gill Sans"/>
              <a:sym typeface="Gill Sans"/>
            </a:endParaRPr>
          </a:p>
          <a:p>
            <a:pPr indent="-342900" lvl="0" marL="342900" marR="0" rtl="0" algn="just">
              <a:spcBef>
                <a:spcPts val="506"/>
              </a:spcBef>
              <a:spcAft>
                <a:spcPts val="0"/>
              </a:spcAft>
              <a:buClr>
                <a:srgbClr val="635C5B"/>
              </a:buClr>
              <a:buSzPts val="2000"/>
              <a:buFont typeface="Gill Sans"/>
              <a:buAutoNum type="alphaLcPeriod"/>
            </a:pPr>
            <a:r>
              <a:rPr b="0" i="0" lang="es-MX" sz="2000">
                <a:solidFill>
                  <a:srgbClr val="635C5B"/>
                </a:solidFill>
                <a:latin typeface="Gill Sans"/>
                <a:ea typeface="Gill Sans"/>
                <a:cs typeface="Gill Sans"/>
                <a:sym typeface="Gill Sans"/>
              </a:rPr>
              <a:t>Determinar los objetivos y estrategias del área a un año.</a:t>
            </a:r>
            <a:endParaRPr/>
          </a:p>
          <a:p>
            <a:pPr indent="-342900" lvl="0" marL="342900" marR="0" rtl="0" algn="just">
              <a:spcBef>
                <a:spcPts val="506"/>
              </a:spcBef>
              <a:spcAft>
                <a:spcPts val="0"/>
              </a:spcAft>
              <a:buClr>
                <a:srgbClr val="635C5B"/>
              </a:buClr>
              <a:buSzPts val="2000"/>
              <a:buFont typeface="Gill Sans"/>
              <a:buAutoNum type="alphaLcPeriod"/>
            </a:pPr>
            <a:r>
              <a:rPr b="0" i="0" lang="es-MX" sz="2000">
                <a:solidFill>
                  <a:srgbClr val="635C5B"/>
                </a:solidFill>
                <a:latin typeface="Gill Sans"/>
                <a:ea typeface="Gill Sans"/>
                <a:cs typeface="Gill Sans"/>
                <a:sym typeface="Gill Sans"/>
              </a:rPr>
              <a:t>Dar seguimiento al plan e implementaciones propuestas.</a:t>
            </a:r>
            <a:endParaRPr/>
          </a:p>
          <a:p>
            <a:pPr indent="-342900" lvl="0" marL="342900" marR="0" rtl="0" algn="just">
              <a:spcBef>
                <a:spcPts val="506"/>
              </a:spcBef>
              <a:spcAft>
                <a:spcPts val="0"/>
              </a:spcAft>
              <a:buClr>
                <a:srgbClr val="635C5B"/>
              </a:buClr>
              <a:buSzPts val="2000"/>
              <a:buFont typeface="Gill Sans"/>
              <a:buAutoNum type="alphaLcPeriod"/>
            </a:pPr>
            <a:r>
              <a:rPr b="0" i="0" lang="es-MX" sz="2000">
                <a:solidFill>
                  <a:srgbClr val="635C5B"/>
                </a:solidFill>
                <a:latin typeface="Gill Sans"/>
                <a:ea typeface="Gill Sans"/>
                <a:cs typeface="Gill Sans"/>
                <a:sym typeface="Gill Sans"/>
              </a:rPr>
              <a:t>Elaborar el reporte mensual, semestral y anual de cumplimiento.</a:t>
            </a:r>
            <a:endParaRPr/>
          </a:p>
          <a:p>
            <a:pPr indent="-342900" lvl="0" marL="342900" marR="0" rtl="0" algn="just">
              <a:spcBef>
                <a:spcPts val="506"/>
              </a:spcBef>
              <a:spcAft>
                <a:spcPts val="0"/>
              </a:spcAft>
              <a:buClr>
                <a:srgbClr val="635C5B"/>
              </a:buClr>
              <a:buSzPts val="2000"/>
              <a:buFont typeface="Gill Sans"/>
              <a:buAutoNum type="alphaLcPeriod"/>
            </a:pPr>
            <a:r>
              <a:rPr b="0" i="0" lang="es-MX" sz="2000">
                <a:solidFill>
                  <a:srgbClr val="635C5B"/>
                </a:solidFill>
                <a:latin typeface="Gill Sans"/>
                <a:ea typeface="Gill Sans"/>
                <a:cs typeface="Gill Sans"/>
                <a:sym typeface="Gill Sans"/>
              </a:rPr>
              <a:t>Proponer actualizaciones y modificaciones al plan (fechas, estrategias, entregables) con base en necesidades, prioridades y contingencias.</a:t>
            </a:r>
            <a:endParaRPr/>
          </a:p>
          <a:p>
            <a:pPr indent="0" lvl="0" marL="97111" marR="0" rtl="0" algn="just">
              <a:spcBef>
                <a:spcPts val="506"/>
              </a:spcBef>
              <a:spcAft>
                <a:spcPts val="0"/>
              </a:spcAft>
              <a:buClr>
                <a:srgbClr val="635C5B"/>
              </a:buClr>
              <a:buSzPts val="2000"/>
              <a:buFont typeface="Arial"/>
              <a:buNone/>
            </a:pPr>
            <a:r>
              <a:t/>
            </a:r>
            <a:endParaRPr b="0" i="0" sz="2000">
              <a:solidFill>
                <a:srgbClr val="635C5B"/>
              </a:solidFill>
              <a:latin typeface="Gill Sans"/>
              <a:ea typeface="Gill Sans"/>
              <a:cs typeface="Gill Sans"/>
              <a:sym typeface="Gill Sans"/>
            </a:endParaRPr>
          </a:p>
          <a:p>
            <a:pPr indent="0" lvl="0" marL="97111" marR="0" rtl="0" algn="just">
              <a:spcBef>
                <a:spcPts val="506"/>
              </a:spcBef>
              <a:spcAft>
                <a:spcPts val="0"/>
              </a:spcAft>
              <a:buClr>
                <a:srgbClr val="635C5B"/>
              </a:buClr>
              <a:buSzPts val="2000"/>
              <a:buFont typeface="Arial"/>
              <a:buNone/>
            </a:pPr>
            <a:r>
              <a:t/>
            </a:r>
            <a:endParaRPr b="0" i="0" sz="2000">
              <a:solidFill>
                <a:srgbClr val="635C5B"/>
              </a:solidFill>
              <a:latin typeface="Gill Sans"/>
              <a:ea typeface="Gill Sans"/>
              <a:cs typeface="Gill Sans"/>
              <a:sym typeface="Gill Sans"/>
            </a:endParaRPr>
          </a:p>
          <a:p>
            <a:pPr indent="0" lvl="0" marL="97111" marR="0" rtl="0" algn="just">
              <a:spcBef>
                <a:spcPts val="506"/>
              </a:spcBef>
              <a:spcAft>
                <a:spcPts val="0"/>
              </a:spcAft>
              <a:buClr>
                <a:srgbClr val="635C5B"/>
              </a:buClr>
              <a:buSzPts val="2000"/>
              <a:buFont typeface="Arial"/>
              <a:buNone/>
            </a:pPr>
            <a:r>
              <a:t/>
            </a:r>
            <a:endParaRPr b="0" i="0" sz="2000">
              <a:solidFill>
                <a:srgbClr val="635C5B"/>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7"/>
          <p:cNvSpPr txBox="1"/>
          <p:nvPr>
            <p:ph idx="1" type="body"/>
          </p:nvPr>
        </p:nvSpPr>
        <p:spPr>
          <a:xfrm>
            <a:off x="659704" y="1694035"/>
            <a:ext cx="7772400" cy="4853511"/>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635C5B"/>
              </a:buClr>
              <a:buSzPts val="570"/>
              <a:buNone/>
            </a:pPr>
            <a:r>
              <a:t/>
            </a:r>
            <a:endParaRPr sz="570"/>
          </a:p>
          <a:p>
            <a:pPr indent="-457200" lvl="0" marL="457200" rtl="0" algn="l">
              <a:lnSpc>
                <a:spcPct val="80000"/>
              </a:lnSpc>
              <a:spcBef>
                <a:spcPts val="506"/>
              </a:spcBef>
              <a:spcAft>
                <a:spcPts val="0"/>
              </a:spcAft>
              <a:buClr>
                <a:srgbClr val="635C5B"/>
              </a:buClr>
              <a:buSzPts val="1757"/>
              <a:buFont typeface="Gill Sans"/>
              <a:buAutoNum type="alphaLcPeriod"/>
            </a:pPr>
            <a:r>
              <a:rPr lang="es-MX" sz="1757"/>
              <a:t>Elaborar presupuesto anual de Capital Humano de la organización (por mes y por partida) que respalde las necesidades y el plan:</a:t>
            </a:r>
            <a:endParaRPr/>
          </a:p>
          <a:p>
            <a:pPr indent="-457200" lvl="5" marL="1420936" rtl="0" algn="l">
              <a:lnSpc>
                <a:spcPct val="80000"/>
              </a:lnSpc>
              <a:spcBef>
                <a:spcPts val="857"/>
              </a:spcBef>
              <a:spcAft>
                <a:spcPts val="0"/>
              </a:spcAft>
              <a:buClr>
                <a:srgbClr val="595959"/>
              </a:buClr>
              <a:buSzPts val="1757"/>
              <a:buChar char="•"/>
            </a:pPr>
            <a:r>
              <a:rPr lang="es-MX" sz="1757">
                <a:solidFill>
                  <a:srgbClr val="595959"/>
                </a:solidFill>
              </a:rPr>
              <a:t>Nómina </a:t>
            </a:r>
            <a:endParaRPr/>
          </a:p>
          <a:p>
            <a:pPr indent="-457200" lvl="5" marL="1420936" rtl="0" algn="l">
              <a:lnSpc>
                <a:spcPct val="80000"/>
              </a:lnSpc>
              <a:spcBef>
                <a:spcPts val="351"/>
              </a:spcBef>
              <a:spcAft>
                <a:spcPts val="0"/>
              </a:spcAft>
              <a:buClr>
                <a:srgbClr val="595959"/>
              </a:buClr>
              <a:buSzPts val="1757"/>
              <a:buChar char="•"/>
            </a:pPr>
            <a:r>
              <a:rPr lang="es-MX" sz="1757">
                <a:solidFill>
                  <a:srgbClr val="595959"/>
                </a:solidFill>
              </a:rPr>
              <a:t>Prestaciones</a:t>
            </a:r>
            <a:endParaRPr/>
          </a:p>
          <a:p>
            <a:pPr indent="-457200" lvl="5" marL="1420936" rtl="0" algn="l">
              <a:lnSpc>
                <a:spcPct val="80000"/>
              </a:lnSpc>
              <a:spcBef>
                <a:spcPts val="351"/>
              </a:spcBef>
              <a:spcAft>
                <a:spcPts val="0"/>
              </a:spcAft>
              <a:buClr>
                <a:srgbClr val="595959"/>
              </a:buClr>
              <a:buSzPts val="1757"/>
              <a:buChar char="•"/>
            </a:pPr>
            <a:r>
              <a:rPr lang="es-MX" sz="1757">
                <a:solidFill>
                  <a:srgbClr val="595959"/>
                </a:solidFill>
              </a:rPr>
              <a:t>Beneficios</a:t>
            </a:r>
            <a:endParaRPr/>
          </a:p>
          <a:p>
            <a:pPr indent="-457200" lvl="5" marL="1420936" rtl="0" algn="l">
              <a:lnSpc>
                <a:spcPct val="80000"/>
              </a:lnSpc>
              <a:spcBef>
                <a:spcPts val="351"/>
              </a:spcBef>
              <a:spcAft>
                <a:spcPts val="0"/>
              </a:spcAft>
              <a:buClr>
                <a:srgbClr val="595959"/>
              </a:buClr>
              <a:buSzPts val="1757"/>
              <a:buChar char="•"/>
            </a:pPr>
            <a:r>
              <a:rPr lang="es-MX" sz="1757">
                <a:solidFill>
                  <a:srgbClr val="595959"/>
                </a:solidFill>
              </a:rPr>
              <a:t>Capacitación</a:t>
            </a:r>
            <a:endParaRPr/>
          </a:p>
          <a:p>
            <a:pPr indent="-457200" lvl="5" marL="1420936" rtl="0" algn="l">
              <a:lnSpc>
                <a:spcPct val="80000"/>
              </a:lnSpc>
              <a:spcBef>
                <a:spcPts val="351"/>
              </a:spcBef>
              <a:spcAft>
                <a:spcPts val="0"/>
              </a:spcAft>
              <a:buClr>
                <a:srgbClr val="595959"/>
              </a:buClr>
              <a:buSzPts val="1757"/>
              <a:buChar char="•"/>
            </a:pPr>
            <a:r>
              <a:rPr lang="es-MX" sz="1757">
                <a:solidFill>
                  <a:srgbClr val="595959"/>
                </a:solidFill>
              </a:rPr>
              <a:t>Integración</a:t>
            </a:r>
            <a:endParaRPr/>
          </a:p>
          <a:p>
            <a:pPr indent="-457200" lvl="5" marL="1420936" rtl="0" algn="l">
              <a:lnSpc>
                <a:spcPct val="80000"/>
              </a:lnSpc>
              <a:spcBef>
                <a:spcPts val="351"/>
              </a:spcBef>
              <a:spcAft>
                <a:spcPts val="0"/>
              </a:spcAft>
              <a:buClr>
                <a:srgbClr val="595959"/>
              </a:buClr>
              <a:buSzPts val="1757"/>
              <a:buChar char="•"/>
            </a:pPr>
            <a:r>
              <a:rPr lang="es-MX" sz="1757">
                <a:solidFill>
                  <a:srgbClr val="595959"/>
                </a:solidFill>
              </a:rPr>
              <a:t>Impuestos</a:t>
            </a:r>
            <a:endParaRPr/>
          </a:p>
          <a:p>
            <a:pPr indent="-457200" lvl="5" marL="1420936" rtl="0" algn="l">
              <a:lnSpc>
                <a:spcPct val="80000"/>
              </a:lnSpc>
              <a:spcBef>
                <a:spcPts val="351"/>
              </a:spcBef>
              <a:spcAft>
                <a:spcPts val="0"/>
              </a:spcAft>
              <a:buClr>
                <a:srgbClr val="595959"/>
              </a:buClr>
              <a:buSzPts val="1757"/>
              <a:buChar char="•"/>
            </a:pPr>
            <a:r>
              <a:rPr lang="es-MX" sz="1757">
                <a:solidFill>
                  <a:srgbClr val="595959"/>
                </a:solidFill>
              </a:rPr>
              <a:t>Uniformes</a:t>
            </a:r>
            <a:endParaRPr/>
          </a:p>
          <a:p>
            <a:pPr indent="-457200" lvl="5" marL="1420936" rtl="0" algn="l">
              <a:lnSpc>
                <a:spcPct val="80000"/>
              </a:lnSpc>
              <a:spcBef>
                <a:spcPts val="351"/>
              </a:spcBef>
              <a:spcAft>
                <a:spcPts val="0"/>
              </a:spcAft>
              <a:buClr>
                <a:srgbClr val="595959"/>
              </a:buClr>
              <a:buSzPts val="1757"/>
              <a:buChar char="•"/>
            </a:pPr>
            <a:r>
              <a:rPr lang="es-MX" sz="1757">
                <a:solidFill>
                  <a:srgbClr val="595959"/>
                </a:solidFill>
              </a:rPr>
              <a:t>Etc.</a:t>
            </a:r>
            <a:endParaRPr sz="1377"/>
          </a:p>
          <a:p>
            <a:pPr indent="-369760" lvl="0" marL="457200" rtl="0" algn="l">
              <a:lnSpc>
                <a:spcPct val="80000"/>
              </a:lnSpc>
              <a:spcBef>
                <a:spcPts val="0"/>
              </a:spcBef>
              <a:spcAft>
                <a:spcPts val="0"/>
              </a:spcAft>
              <a:buClr>
                <a:srgbClr val="635C5B"/>
              </a:buClr>
              <a:buSzPts val="1377"/>
              <a:buFont typeface="Gill Sans"/>
              <a:buNone/>
            </a:pPr>
            <a:r>
              <a:t/>
            </a:r>
            <a:endParaRPr sz="1377"/>
          </a:p>
          <a:p>
            <a:pPr indent="0" lvl="0" marL="0" rtl="0" algn="l">
              <a:lnSpc>
                <a:spcPct val="80000"/>
              </a:lnSpc>
              <a:spcBef>
                <a:spcPts val="506"/>
              </a:spcBef>
              <a:spcAft>
                <a:spcPts val="0"/>
              </a:spcAft>
              <a:buClr>
                <a:srgbClr val="635C5B"/>
              </a:buClr>
              <a:buSzPts val="1377"/>
              <a:buNone/>
            </a:pPr>
            <a:r>
              <a:t/>
            </a:r>
            <a:endParaRPr sz="1377"/>
          </a:p>
          <a:p>
            <a:pPr indent="-457200" lvl="0" marL="457200" rtl="0" algn="l">
              <a:lnSpc>
                <a:spcPct val="80000"/>
              </a:lnSpc>
              <a:spcBef>
                <a:spcPts val="506"/>
              </a:spcBef>
              <a:spcAft>
                <a:spcPts val="0"/>
              </a:spcAft>
              <a:buClr>
                <a:srgbClr val="635C5B"/>
              </a:buClr>
              <a:buSzPts val="1804"/>
              <a:buFont typeface="Gill Sans"/>
              <a:buAutoNum type="alphaLcPeriod"/>
            </a:pPr>
            <a:r>
              <a:rPr lang="es-MX" sz="1804"/>
              <a:t>Administrar responsablemente el presupuesto anual/ mensual pre aprobado y asignado para cada concepto.</a:t>
            </a:r>
            <a:endParaRPr/>
          </a:p>
          <a:p>
            <a:pPr indent="0" lvl="0" marL="0" rtl="0" algn="l">
              <a:lnSpc>
                <a:spcPct val="80000"/>
              </a:lnSpc>
              <a:spcBef>
                <a:spcPts val="506"/>
              </a:spcBef>
              <a:spcAft>
                <a:spcPts val="0"/>
              </a:spcAft>
              <a:buClr>
                <a:srgbClr val="635C5B"/>
              </a:buClr>
              <a:buSzPts val="1805"/>
              <a:buNone/>
            </a:pPr>
            <a:r>
              <a:t/>
            </a:r>
            <a:endParaRPr sz="1804"/>
          </a:p>
          <a:p>
            <a:pPr indent="-457200" lvl="0" marL="457200" rtl="0" algn="l">
              <a:lnSpc>
                <a:spcPct val="80000"/>
              </a:lnSpc>
              <a:spcBef>
                <a:spcPts val="506"/>
              </a:spcBef>
              <a:spcAft>
                <a:spcPts val="0"/>
              </a:spcAft>
              <a:buClr>
                <a:srgbClr val="635C5B"/>
              </a:buClr>
              <a:buSzPts val="1804"/>
              <a:buFont typeface="Gill Sans"/>
              <a:buAutoNum type="alphaLcPeriod"/>
            </a:pPr>
            <a:r>
              <a:rPr lang="es-MX" sz="1804"/>
              <a:t>Reportar al área de Finanzas el balance del presupuesto del área: mensual, semestral y anual.</a:t>
            </a:r>
            <a:endParaRPr/>
          </a:p>
          <a:p>
            <a:pPr indent="0" lvl="0" marL="97111" rtl="0" algn="l">
              <a:lnSpc>
                <a:spcPct val="80000"/>
              </a:lnSpc>
              <a:spcBef>
                <a:spcPts val="506"/>
              </a:spcBef>
              <a:spcAft>
                <a:spcPts val="0"/>
              </a:spcAft>
              <a:buClr>
                <a:srgbClr val="635C5B"/>
              </a:buClr>
              <a:buSzPts val="1805"/>
              <a:buNone/>
            </a:pPr>
            <a:r>
              <a:t/>
            </a:r>
            <a:endParaRPr sz="1804"/>
          </a:p>
          <a:p>
            <a:pPr indent="-60916" lvl="0" marL="97111" rtl="0" algn="l">
              <a:lnSpc>
                <a:spcPct val="80000"/>
              </a:lnSpc>
              <a:spcBef>
                <a:spcPts val="506"/>
              </a:spcBef>
              <a:spcAft>
                <a:spcPts val="0"/>
              </a:spcAft>
              <a:buClr>
                <a:srgbClr val="635C5B"/>
              </a:buClr>
              <a:buSzPts val="570"/>
              <a:buNone/>
            </a:pPr>
            <a:r>
              <a:t/>
            </a:r>
            <a:endParaRPr sz="570"/>
          </a:p>
        </p:txBody>
      </p:sp>
      <p:sp>
        <p:nvSpPr>
          <p:cNvPr id="303" name="Google Shape;303;p7"/>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304" name="Google Shape;304;p7"/>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305" name="Google Shape;305;p7"/>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06" name="Google Shape;306;p7"/>
          <p:cNvSpPr txBox="1"/>
          <p:nvPr>
            <p:ph type="title"/>
          </p:nvPr>
        </p:nvSpPr>
        <p:spPr>
          <a:xfrm>
            <a:off x="659704" y="581529"/>
            <a:ext cx="7772400" cy="830997"/>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400"/>
              <a:buFont typeface="Gill Sans"/>
              <a:buNone/>
            </a:pPr>
            <a:r>
              <a:rPr b="1" lang="es-MX" sz="2400"/>
              <a:t>Función 2:  Administrar el presupuesto del área de Capital Humano</a:t>
            </a:r>
            <a:endParaRPr/>
          </a:p>
        </p:txBody>
      </p:sp>
      <p:pic>
        <p:nvPicPr>
          <p:cNvPr id="307" name="Google Shape;307;p7"/>
          <p:cNvPicPr preferRelativeResize="0"/>
          <p:nvPr/>
        </p:nvPicPr>
        <p:blipFill rotWithShape="1">
          <a:blip r:embed="rId3">
            <a:alphaModFix/>
          </a:blip>
          <a:srcRect b="0" l="0" r="0" t="0"/>
          <a:stretch/>
        </p:blipFill>
        <p:spPr>
          <a:xfrm>
            <a:off x="3810000" y="2590800"/>
            <a:ext cx="3810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8"/>
          <p:cNvSpPr txBox="1"/>
          <p:nvPr>
            <p:ph idx="1" type="body"/>
          </p:nvPr>
        </p:nvSpPr>
        <p:spPr>
          <a:xfrm>
            <a:off x="685800" y="1219200"/>
            <a:ext cx="7772400" cy="457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35C5B"/>
              </a:buClr>
              <a:buSzPts val="2000"/>
              <a:buNone/>
            </a:pPr>
            <a:r>
              <a:t/>
            </a:r>
            <a:endParaRPr sz="2000"/>
          </a:p>
          <a:p>
            <a:pPr indent="-457200" lvl="0" marL="457200" rtl="0" algn="l">
              <a:spcBef>
                <a:spcPts val="506"/>
              </a:spcBef>
              <a:spcAft>
                <a:spcPts val="0"/>
              </a:spcAft>
              <a:buClr>
                <a:srgbClr val="635C5B"/>
              </a:buClr>
              <a:buSzPts val="2000"/>
              <a:buFont typeface="Gill Sans"/>
              <a:buAutoNum type="alphaLcPeriod"/>
            </a:pPr>
            <a:r>
              <a:rPr lang="es-MX" sz="2000"/>
              <a:t>Elaborar políticas y procedimientos del área.</a:t>
            </a:r>
            <a:endParaRPr/>
          </a:p>
          <a:p>
            <a:pPr indent="-457200" lvl="0" marL="457200" rtl="0" algn="l">
              <a:spcBef>
                <a:spcPts val="506"/>
              </a:spcBef>
              <a:spcAft>
                <a:spcPts val="0"/>
              </a:spcAft>
              <a:buClr>
                <a:srgbClr val="635C5B"/>
              </a:buClr>
              <a:buSzPts val="2000"/>
              <a:buFont typeface="Gill Sans"/>
              <a:buAutoNum type="alphaLcPeriod"/>
            </a:pPr>
            <a:r>
              <a:rPr lang="es-MX" sz="2000"/>
              <a:t>Asegurar la correcta implementación de las políticas y procedimientos aprobados, monitoreando su cumplimiento.</a:t>
            </a:r>
            <a:endParaRPr/>
          </a:p>
          <a:p>
            <a:pPr indent="-457200" lvl="0" marL="457200" rtl="0" algn="l">
              <a:spcBef>
                <a:spcPts val="506"/>
              </a:spcBef>
              <a:spcAft>
                <a:spcPts val="0"/>
              </a:spcAft>
              <a:buClr>
                <a:srgbClr val="635C5B"/>
              </a:buClr>
              <a:buSzPts val="2000"/>
              <a:buFont typeface="Gill Sans"/>
              <a:buAutoNum type="alphaLcPeriod"/>
            </a:pPr>
            <a:r>
              <a:rPr lang="es-MX" sz="2000"/>
              <a:t>Administrar el archivo documental del área asegurando su actualización constante.</a:t>
            </a:r>
            <a:endParaRPr/>
          </a:p>
          <a:p>
            <a:pPr indent="-330200" lvl="0" marL="457200" rtl="0" algn="l">
              <a:spcBef>
                <a:spcPts val="506"/>
              </a:spcBef>
              <a:spcAft>
                <a:spcPts val="0"/>
              </a:spcAft>
              <a:buClr>
                <a:srgbClr val="635C5B"/>
              </a:buClr>
              <a:buSzPts val="2000"/>
              <a:buFont typeface="Gill Sans"/>
              <a:buNone/>
            </a:pPr>
            <a:r>
              <a:t/>
            </a:r>
            <a:endParaRPr sz="2000"/>
          </a:p>
        </p:txBody>
      </p:sp>
      <p:sp>
        <p:nvSpPr>
          <p:cNvPr id="313" name="Google Shape;313;p8"/>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314" name="Google Shape;314;p8"/>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315" name="Google Shape;315;p8"/>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16" name="Google Shape;316;p8"/>
          <p:cNvSpPr txBox="1"/>
          <p:nvPr>
            <p:ph type="title"/>
          </p:nvPr>
        </p:nvSpPr>
        <p:spPr>
          <a:xfrm>
            <a:off x="659704" y="581529"/>
            <a:ext cx="7772400" cy="830997"/>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400"/>
              <a:buFont typeface="Gill Sans"/>
              <a:buNone/>
            </a:pPr>
            <a:r>
              <a:rPr b="1" lang="es-MX" sz="2400"/>
              <a:t>Función 3:  Implementar políticas y procedimientos de Capital Humano</a:t>
            </a:r>
            <a:endParaRPr/>
          </a:p>
        </p:txBody>
      </p:sp>
      <p:pic>
        <p:nvPicPr>
          <p:cNvPr id="317" name="Google Shape;317;p8"/>
          <p:cNvPicPr preferRelativeResize="0"/>
          <p:nvPr/>
        </p:nvPicPr>
        <p:blipFill rotWithShape="1">
          <a:blip r:embed="rId3">
            <a:alphaModFix/>
          </a:blip>
          <a:srcRect b="9676" l="0" r="0" t="0"/>
          <a:stretch/>
        </p:blipFill>
        <p:spPr>
          <a:xfrm>
            <a:off x="2057400" y="3505200"/>
            <a:ext cx="4898571" cy="30213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9"/>
          <p:cNvSpPr txBox="1"/>
          <p:nvPr>
            <p:ph idx="1" type="body"/>
          </p:nvPr>
        </p:nvSpPr>
        <p:spPr>
          <a:xfrm>
            <a:off x="457200" y="1377755"/>
            <a:ext cx="3886200" cy="49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35C5B"/>
              </a:buClr>
              <a:buSzPts val="1850"/>
              <a:buNone/>
            </a:pPr>
            <a:r>
              <a:t/>
            </a:r>
            <a:endParaRPr sz="1850"/>
          </a:p>
          <a:p>
            <a:pPr indent="-457200" lvl="0" marL="457200" rtl="0" algn="l">
              <a:lnSpc>
                <a:spcPct val="90000"/>
              </a:lnSpc>
              <a:spcBef>
                <a:spcPts val="506"/>
              </a:spcBef>
              <a:spcAft>
                <a:spcPts val="0"/>
              </a:spcAft>
              <a:buClr>
                <a:srgbClr val="635C5B"/>
              </a:buClr>
              <a:buSzPts val="1850"/>
              <a:buFont typeface="Gill Sans"/>
              <a:buAutoNum type="alphaLcPeriod"/>
            </a:pPr>
            <a:r>
              <a:rPr lang="es-MX" sz="1850"/>
              <a:t>Documentar la cultura y los valores organizacionales.</a:t>
            </a:r>
            <a:endParaRPr/>
          </a:p>
          <a:p>
            <a:pPr indent="-339725" lvl="0" marL="457200" rtl="0" algn="l">
              <a:lnSpc>
                <a:spcPct val="90000"/>
              </a:lnSpc>
              <a:spcBef>
                <a:spcPts val="506"/>
              </a:spcBef>
              <a:spcAft>
                <a:spcPts val="0"/>
              </a:spcAft>
              <a:buClr>
                <a:srgbClr val="635C5B"/>
              </a:buClr>
              <a:buSzPts val="1850"/>
              <a:buFont typeface="Gill Sans"/>
              <a:buNone/>
            </a:pPr>
            <a:r>
              <a:t/>
            </a:r>
            <a:endParaRPr sz="1850"/>
          </a:p>
          <a:p>
            <a:pPr indent="-457200" lvl="0" marL="457200" rtl="0" algn="l">
              <a:lnSpc>
                <a:spcPct val="90000"/>
              </a:lnSpc>
              <a:spcBef>
                <a:spcPts val="506"/>
              </a:spcBef>
              <a:spcAft>
                <a:spcPts val="0"/>
              </a:spcAft>
              <a:buClr>
                <a:srgbClr val="635C5B"/>
              </a:buClr>
              <a:buSzPts val="1850"/>
              <a:buFont typeface="Gill Sans"/>
              <a:buAutoNum type="alphaLcPeriod"/>
            </a:pPr>
            <a:r>
              <a:rPr lang="es-MX" sz="1850"/>
              <a:t>Difundir cultura a través de la comunicación institucional, campañas, capacitaciones u otras actividades.</a:t>
            </a:r>
            <a:endParaRPr/>
          </a:p>
          <a:p>
            <a:pPr indent="-339725" lvl="0" marL="457200" rtl="0" algn="l">
              <a:lnSpc>
                <a:spcPct val="90000"/>
              </a:lnSpc>
              <a:spcBef>
                <a:spcPts val="506"/>
              </a:spcBef>
              <a:spcAft>
                <a:spcPts val="0"/>
              </a:spcAft>
              <a:buClr>
                <a:srgbClr val="635C5B"/>
              </a:buClr>
              <a:buSzPts val="1850"/>
              <a:buFont typeface="Gill Sans"/>
              <a:buNone/>
            </a:pPr>
            <a:r>
              <a:t/>
            </a:r>
            <a:endParaRPr sz="1850"/>
          </a:p>
          <a:p>
            <a:pPr indent="-457200" lvl="0" marL="457200" rtl="0" algn="l">
              <a:lnSpc>
                <a:spcPct val="90000"/>
              </a:lnSpc>
              <a:spcBef>
                <a:spcPts val="506"/>
              </a:spcBef>
              <a:spcAft>
                <a:spcPts val="0"/>
              </a:spcAft>
              <a:buClr>
                <a:srgbClr val="635C5B"/>
              </a:buClr>
              <a:buSzPts val="1850"/>
              <a:buFont typeface="Gill Sans"/>
              <a:buAutoNum type="alphaLcPeriod"/>
            </a:pPr>
            <a:r>
              <a:rPr lang="es-MX" sz="1850"/>
              <a:t>Monitorear clima laboral a través de encuesta anual.</a:t>
            </a:r>
            <a:endParaRPr/>
          </a:p>
          <a:p>
            <a:pPr indent="-339725" lvl="0" marL="457200" rtl="0" algn="l">
              <a:lnSpc>
                <a:spcPct val="90000"/>
              </a:lnSpc>
              <a:spcBef>
                <a:spcPts val="506"/>
              </a:spcBef>
              <a:spcAft>
                <a:spcPts val="0"/>
              </a:spcAft>
              <a:buClr>
                <a:srgbClr val="635C5B"/>
              </a:buClr>
              <a:buSzPts val="1850"/>
              <a:buFont typeface="Gill Sans"/>
              <a:buNone/>
            </a:pPr>
            <a:r>
              <a:t/>
            </a:r>
            <a:endParaRPr sz="1850"/>
          </a:p>
          <a:p>
            <a:pPr indent="-457200" lvl="0" marL="457200" rtl="0" algn="l">
              <a:lnSpc>
                <a:spcPct val="90000"/>
              </a:lnSpc>
              <a:spcBef>
                <a:spcPts val="506"/>
              </a:spcBef>
              <a:spcAft>
                <a:spcPts val="0"/>
              </a:spcAft>
              <a:buClr>
                <a:srgbClr val="635C5B"/>
              </a:buClr>
              <a:buSzPts val="1850"/>
              <a:buFont typeface="Gill Sans"/>
              <a:buAutoNum type="alphaLcPeriod"/>
            </a:pPr>
            <a:r>
              <a:rPr lang="es-MX" sz="1850"/>
              <a:t>Promover el respeto y la sana convivencia en el día a día y a través de actividades especiales.</a:t>
            </a:r>
            <a:endParaRPr/>
          </a:p>
          <a:p>
            <a:pPr indent="0" lvl="0" marL="0" rtl="0" algn="l">
              <a:lnSpc>
                <a:spcPct val="90000"/>
              </a:lnSpc>
              <a:spcBef>
                <a:spcPts val="506"/>
              </a:spcBef>
              <a:spcAft>
                <a:spcPts val="0"/>
              </a:spcAft>
              <a:buClr>
                <a:srgbClr val="635C5B"/>
              </a:buClr>
              <a:buSzPts val="1850"/>
              <a:buNone/>
            </a:pPr>
            <a:r>
              <a:rPr lang="es-MX" sz="1850"/>
              <a:t> </a:t>
            </a:r>
            <a:endParaRPr/>
          </a:p>
        </p:txBody>
      </p:sp>
      <p:sp>
        <p:nvSpPr>
          <p:cNvPr id="323" name="Google Shape;323;p9"/>
          <p:cNvSpPr txBox="1"/>
          <p:nvPr>
            <p:ph idx="10" type="dt"/>
          </p:nvPr>
        </p:nvSpPr>
        <p:spPr>
          <a:xfrm>
            <a:off x="152400" y="6547547"/>
            <a:ext cx="2133600" cy="13144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s-MX"/>
              <a:t>6/1/20</a:t>
            </a:r>
            <a:endParaRPr/>
          </a:p>
        </p:txBody>
      </p:sp>
      <p:sp>
        <p:nvSpPr>
          <p:cNvPr id="324" name="Google Shape;324;p9"/>
          <p:cNvSpPr txBox="1"/>
          <p:nvPr>
            <p:ph idx="11" type="ftr"/>
          </p:nvPr>
        </p:nvSpPr>
        <p:spPr>
          <a:xfrm>
            <a:off x="3124200" y="6547547"/>
            <a:ext cx="2895600" cy="13144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s-MX"/>
              <a:t>FOOTER GOES HERE</a:t>
            </a:r>
            <a:endParaRPr/>
          </a:p>
        </p:txBody>
      </p:sp>
      <p:sp>
        <p:nvSpPr>
          <p:cNvPr id="325" name="Google Shape;325;p9"/>
          <p:cNvSpPr txBox="1"/>
          <p:nvPr>
            <p:ph idx="12" type="sldNum"/>
          </p:nvPr>
        </p:nvSpPr>
        <p:spPr>
          <a:xfrm>
            <a:off x="6858000" y="6547547"/>
            <a:ext cx="2133600" cy="131446"/>
          </a:xfrm>
          <a:prstGeom prst="rect">
            <a:avLst/>
          </a:prstGeom>
          <a:noFill/>
          <a:ln>
            <a:noFill/>
          </a:ln>
        </p:spPr>
        <p:txBody>
          <a:bodyPr anchorCtr="0" anchor="ctr" bIns="45700" lIns="91425" spcFirstLastPara="1" rIns="91425" wrap="square" tIns="45700">
            <a:spAutoFit/>
          </a:bodyPr>
          <a:lstStyle/>
          <a:p>
            <a:pPr indent="0" lvl="0" marL="0" rtl="0" algn="r">
              <a:spcBef>
                <a:spcPts val="0"/>
              </a:spcBef>
              <a:spcAft>
                <a:spcPts val="0"/>
              </a:spcAft>
              <a:buNone/>
            </a:pPr>
            <a:fld id="{00000000-1234-1234-1234-123412341234}" type="slidenum">
              <a:rPr lang="es-MX"/>
              <a:t>‹#›</a:t>
            </a:fld>
            <a:endParaRPr/>
          </a:p>
        </p:txBody>
      </p:sp>
      <p:sp>
        <p:nvSpPr>
          <p:cNvPr id="326" name="Google Shape;326;p9"/>
          <p:cNvSpPr txBox="1"/>
          <p:nvPr>
            <p:ph type="title"/>
          </p:nvPr>
        </p:nvSpPr>
        <p:spPr>
          <a:xfrm>
            <a:off x="659704" y="581529"/>
            <a:ext cx="7772400" cy="830997"/>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BA0C2F"/>
              </a:buClr>
              <a:buSzPts val="2400"/>
              <a:buFont typeface="Gill Sans"/>
              <a:buNone/>
            </a:pPr>
            <a:r>
              <a:rPr b="1" lang="es-MX" sz="2400"/>
              <a:t>Función 4:  Fortalecer la cultura y el clima organizacional.</a:t>
            </a:r>
            <a:endParaRPr/>
          </a:p>
        </p:txBody>
      </p:sp>
      <p:pic>
        <p:nvPicPr>
          <p:cNvPr id="327" name="Google Shape;327;p9"/>
          <p:cNvPicPr preferRelativeResize="0"/>
          <p:nvPr/>
        </p:nvPicPr>
        <p:blipFill rotWithShape="1">
          <a:blip r:embed="rId3">
            <a:alphaModFix/>
          </a:blip>
          <a:srcRect b="0" l="0" r="0" t="0"/>
          <a:stretch/>
        </p:blipFill>
        <p:spPr>
          <a:xfrm>
            <a:off x="4545904" y="1600200"/>
            <a:ext cx="4495800" cy="4495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3-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XTWU6KEWX26W-777071957-178539</_dlc_DocId>
    <_dlc_DocIdUrl xmlns="f9347bd1-0b38-455a-9452-b4e67971548e">
      <Url>https://socialimpact.sharepoint.com/sites/ops/q0175231600001/_layouts/15/DocIdRedir.aspx?ID=XTWU6KEWX26W-777071957-178539</Url>
      <Description>XTWU6KEWX26W-777071957-178539</Description>
    </_dlc_DocIdUrl>
  </documentManagement>
</p:properties>
</file>

<file path=customXml/itemProps1.xml><?xml version="1.0" encoding="utf-8"?>
<ds:datastoreItem xmlns:ds="http://schemas.openxmlformats.org/officeDocument/2006/customXml" ds:itemID="{479ED9B8-A07C-4C45-9F34-BA5F121D7306}"/>
</file>

<file path=customXml/itemProps2.xml><?xml version="1.0" encoding="utf-8"?>
<ds:datastoreItem xmlns:ds="http://schemas.openxmlformats.org/officeDocument/2006/customXml" ds:itemID="{E3A3D4CC-E69F-4A7E-8191-47A1ADB19A84}"/>
</file>

<file path=customXml/itemProps3.xml><?xml version="1.0" encoding="utf-8"?>
<ds:datastoreItem xmlns:ds="http://schemas.openxmlformats.org/officeDocument/2006/customXml" ds:itemID="{2B1C03ED-C4D2-460B-BDA1-ADA687AF949A}"/>
</file>

<file path=customXml/itemProps4.xml><?xml version="1.0" encoding="utf-8"?>
<ds:datastoreItem xmlns:ds="http://schemas.openxmlformats.org/officeDocument/2006/customXml" ds:itemID="{4B5C127F-AC1F-4D29-AF28-872D7147AFD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USAID</dc:creator>
  <dcterms:created xsi:type="dcterms:W3CDTF">2016-05-03T20:02:08Z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77d74bc5-5e98-4eff-ae78-ce8aefdc6713</vt:lpwstr>
  </property>
</Properties>
</file>