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il641ArDcvo6aEjE3/l6M35WwV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4A6DD7-EB20-4767-A71F-6C7BE74D8DC8}">
  <a:tblStyle styleId="{174A6DD7-EB20-4767-A71F-6C7BE74D8DC8}" styleName="Table_0">
    <a:wholeTbl>
      <a:tcTxStyle b="off" i="off">
        <a:font>
          <a:latin typeface="Helvetica"/>
          <a:ea typeface="Helvetica"/>
          <a:cs typeface="Helvetic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GillSans-bold.fntdata"/><Relationship Id="rId3" Type="http://schemas.openxmlformats.org/officeDocument/2006/relationships/tableStyles" Target="tableStyles.xml"/><Relationship Id="rId21"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GillSans-regular.fntdata"/><Relationship Id="rId2" Type="http://schemas.openxmlformats.org/officeDocument/2006/relationships/presProps" Target="presProps.xml"/><Relationship Id="rId16" Type="http://schemas.openxmlformats.org/officeDocument/2006/relationships/slide" Target="slides/slide11.xml"/><Relationship Id="rId20" Type="http://schemas.openxmlformats.org/officeDocument/2006/relationships/customXml" Target="../customXml/item1.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notesMaster" Target="notesMasters/notesMaster1.xml"/><Relationship Id="rId15" Type="http://schemas.openxmlformats.org/officeDocument/2006/relationships/slide" Target="slides/slide10.xml"/><Relationship Id="rId23" Type="http://schemas.openxmlformats.org/officeDocument/2006/relationships/customXml" Target="../customXml/item4.xml"/><Relationship Id="rId10" Type="http://schemas.openxmlformats.org/officeDocument/2006/relationships/slide" Target="slides/slide5.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Red" type="tx">
  <p:cSld name="TITLE_AND_BODY">
    <p:bg>
      <p:bgPr>
        <a:solidFill>
          <a:schemeClr val="accent2"/>
        </a:solidFill>
      </p:bgPr>
    </p:bg>
    <p:spTree>
      <p:nvGrpSpPr>
        <p:cNvPr id="10" name="Shape 10"/>
        <p:cNvGrpSpPr/>
        <p:nvPr/>
      </p:nvGrpSpPr>
      <p:grpSpPr>
        <a:xfrm>
          <a:off x="0" y="0"/>
          <a:ext cx="0" cy="0"/>
          <a:chOff x="0" y="0"/>
          <a:chExt cx="0" cy="0"/>
        </a:xfrm>
      </p:grpSpPr>
      <p:pic>
        <p:nvPicPr>
          <p:cNvPr descr="Picture 6" id="11" name="Google Shape;11;p13"/>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12" name="Google Shape;12;p1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3" name="Google Shape;13;p13"/>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4" name="Google Shape;14;p13"/>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15" name="Google Shape;15;p13"/>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2 Content">
  <p:cSld name="Red/White 2 Content">
    <p:bg>
      <p:bgPr>
        <a:solidFill>
          <a:srgbClr val="FFFFFF"/>
        </a:solidFill>
      </p:bgPr>
    </p:bg>
    <p:spTree>
      <p:nvGrpSpPr>
        <p:cNvPr id="62" name="Shape 62"/>
        <p:cNvGrpSpPr/>
        <p:nvPr/>
      </p:nvGrpSpPr>
      <p:grpSpPr>
        <a:xfrm>
          <a:off x="0" y="0"/>
          <a:ext cx="0" cy="0"/>
          <a:chOff x="0" y="0"/>
          <a:chExt cx="0" cy="0"/>
        </a:xfrm>
      </p:grpSpPr>
      <p:sp>
        <p:nvSpPr>
          <p:cNvPr id="63" name="Google Shape;63;p22"/>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4" name="Google Shape;64;p22"/>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5" name="Google Shape;65;p2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3 Content">
  <p:cSld name="Red/White 3 Content">
    <p:bg>
      <p:bgPr>
        <a:solidFill>
          <a:srgbClr val="FFFFFF"/>
        </a:solidFill>
      </p:bgPr>
    </p:bg>
    <p:spTree>
      <p:nvGrpSpPr>
        <p:cNvPr id="66" name="Shape 66"/>
        <p:cNvGrpSpPr/>
        <p:nvPr/>
      </p:nvGrpSpPr>
      <p:grpSpPr>
        <a:xfrm>
          <a:off x="0" y="0"/>
          <a:ext cx="0" cy="0"/>
          <a:chOff x="0" y="0"/>
          <a:chExt cx="0" cy="0"/>
        </a:xfrm>
      </p:grpSpPr>
      <p:sp>
        <p:nvSpPr>
          <p:cNvPr id="67" name="Google Shape;67;p23"/>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8" name="Google Shape;68;p23"/>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9" name="Google Shape;69;p2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Bottom Photo">
  <p:cSld name="Red/White 1 Content + Bottom Photo">
    <p:bg>
      <p:bgPr>
        <a:solidFill>
          <a:srgbClr val="FFFFFF"/>
        </a:solidFill>
      </p:bgPr>
    </p:bg>
    <p:spTree>
      <p:nvGrpSpPr>
        <p:cNvPr id="70" name="Shape 70"/>
        <p:cNvGrpSpPr/>
        <p:nvPr/>
      </p:nvGrpSpPr>
      <p:grpSpPr>
        <a:xfrm>
          <a:off x="0" y="0"/>
          <a:ext cx="0" cy="0"/>
          <a:chOff x="0" y="0"/>
          <a:chExt cx="0" cy="0"/>
        </a:xfrm>
      </p:grpSpPr>
      <p:sp>
        <p:nvSpPr>
          <p:cNvPr id="71" name="Google Shape;71;p24"/>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2" name="Google Shape;72;p24"/>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73" name="Google Shape;73;p2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4" name="Google Shape;74;p2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75" name="Google Shape;75;p24"/>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 Right Photo">
  <p:cSld name="Red/White 1 Content + Right Photo">
    <p:bg>
      <p:bgPr>
        <a:solidFill>
          <a:srgbClr val="FFFFFF"/>
        </a:solidFill>
      </p:bgPr>
    </p:bg>
    <p:spTree>
      <p:nvGrpSpPr>
        <p:cNvPr id="76" name="Shape 76"/>
        <p:cNvGrpSpPr/>
        <p:nvPr/>
      </p:nvGrpSpPr>
      <p:grpSpPr>
        <a:xfrm>
          <a:off x="0" y="0"/>
          <a:ext cx="0" cy="0"/>
          <a:chOff x="0" y="0"/>
          <a:chExt cx="0" cy="0"/>
        </a:xfrm>
      </p:grpSpPr>
      <p:sp>
        <p:nvSpPr>
          <p:cNvPr id="77" name="Google Shape;77;p25"/>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78" name="Google Shape;78;p2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79" name="Google Shape;79;p25"/>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0" name="Google Shape;80;p25"/>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81" name="Google Shape;81;p25"/>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Title Only">
  <p:cSld name="Red/White Title Only">
    <p:bg>
      <p:bgPr>
        <a:solidFill>
          <a:srgbClr val="FFFFFF"/>
        </a:solidFill>
      </p:bgPr>
    </p:bg>
    <p:spTree>
      <p:nvGrpSpPr>
        <p:cNvPr id="82" name="Shape 82"/>
        <p:cNvGrpSpPr/>
        <p:nvPr/>
      </p:nvGrpSpPr>
      <p:grpSpPr>
        <a:xfrm>
          <a:off x="0" y="0"/>
          <a:ext cx="0" cy="0"/>
          <a:chOff x="0" y="0"/>
          <a:chExt cx="0" cy="0"/>
        </a:xfrm>
      </p:grpSpPr>
      <p:sp>
        <p:nvSpPr>
          <p:cNvPr id="83" name="Google Shape;83;p26"/>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4" name="Google Shape;84;p2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85" name="Google Shape;85;p26"/>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86" name="Google Shape;86;p26"/>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p:cSld name="Contact Info">
    <p:spTree>
      <p:nvGrpSpPr>
        <p:cNvPr id="87" name="Shape 87"/>
        <p:cNvGrpSpPr/>
        <p:nvPr/>
      </p:nvGrpSpPr>
      <p:grpSpPr>
        <a:xfrm>
          <a:off x="0" y="0"/>
          <a:ext cx="0" cy="0"/>
          <a:chOff x="0" y="0"/>
          <a:chExt cx="0" cy="0"/>
        </a:xfrm>
      </p:grpSpPr>
      <p:pic>
        <p:nvPicPr>
          <p:cNvPr descr="Picture Placeholder 9" id="88" name="Google Shape;88;p27"/>
          <p:cNvPicPr preferRelativeResize="0"/>
          <p:nvPr/>
        </p:nvPicPr>
        <p:blipFill rotWithShape="1">
          <a:blip r:embed="rId2">
            <a:alphaModFix/>
          </a:blip>
          <a:srcRect b="0" l="0" r="0" t="0"/>
          <a:stretch/>
        </p:blipFill>
        <p:spPr>
          <a:xfrm>
            <a:off x="152400" y="127003"/>
            <a:ext cx="8839200" cy="6578604"/>
          </a:xfrm>
          <a:prstGeom prst="rect">
            <a:avLst/>
          </a:prstGeom>
          <a:noFill/>
          <a:ln>
            <a:noFill/>
          </a:ln>
        </p:spPr>
      </p:pic>
      <p:sp>
        <p:nvSpPr>
          <p:cNvPr id="89" name="Google Shape;89;p27"/>
          <p:cNvSpPr txBox="1"/>
          <p:nvPr>
            <p:ph idx="1"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90" name="Google Shape;90;p27"/>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8" id="91" name="Google Shape;91;p27"/>
          <p:cNvPicPr preferRelativeResize="0"/>
          <p:nvPr/>
        </p:nvPicPr>
        <p:blipFill rotWithShape="1">
          <a:blip r:embed="rId3">
            <a:alphaModFix/>
          </a:blip>
          <a:srcRect b="0" l="0" r="0" t="0"/>
          <a:stretch/>
        </p:blipFill>
        <p:spPr>
          <a:xfrm>
            <a:off x="685800" y="5943600"/>
            <a:ext cx="1536971" cy="457200"/>
          </a:xfrm>
          <a:prstGeom prst="rect">
            <a:avLst/>
          </a:prstGeom>
          <a:noFill/>
          <a:ln>
            <a:noFill/>
          </a:ln>
        </p:spPr>
      </p:pic>
      <p:cxnSp>
        <p:nvCxnSpPr>
          <p:cNvPr id="92" name="Google Shape;92;p27"/>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Blue">
  <p:cSld name="Cover - Full Blue">
    <p:bg>
      <p:bgPr>
        <a:solidFill>
          <a:schemeClr val="accent1"/>
        </a:solidFill>
      </p:bgPr>
    </p:bg>
    <p:spTree>
      <p:nvGrpSpPr>
        <p:cNvPr id="93" name="Shape 93"/>
        <p:cNvGrpSpPr/>
        <p:nvPr/>
      </p:nvGrpSpPr>
      <p:grpSpPr>
        <a:xfrm>
          <a:off x="0" y="0"/>
          <a:ext cx="0" cy="0"/>
          <a:chOff x="0" y="0"/>
          <a:chExt cx="0" cy="0"/>
        </a:xfrm>
      </p:grpSpPr>
      <p:pic>
        <p:nvPicPr>
          <p:cNvPr descr="Picture 6" id="94" name="Google Shape;94;p28"/>
          <p:cNvPicPr preferRelativeResize="0"/>
          <p:nvPr/>
        </p:nvPicPr>
        <p:blipFill rotWithShape="1">
          <a:blip r:embed="rId2">
            <a:alphaModFix/>
          </a:blip>
          <a:srcRect b="0" l="0" r="0" t="0"/>
          <a:stretch/>
        </p:blipFill>
        <p:spPr>
          <a:xfrm>
            <a:off x="683805" y="685800"/>
            <a:ext cx="1828801" cy="544011"/>
          </a:xfrm>
          <a:prstGeom prst="rect">
            <a:avLst/>
          </a:prstGeom>
          <a:noFill/>
          <a:ln>
            <a:noFill/>
          </a:ln>
        </p:spPr>
      </p:pic>
      <p:sp>
        <p:nvSpPr>
          <p:cNvPr id="95" name="Google Shape;95;p2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96" name="Google Shape;96;p28"/>
          <p:cNvSpPr txBox="1"/>
          <p:nvPr>
            <p:ph type="title"/>
          </p:nvPr>
        </p:nvSpPr>
        <p:spPr>
          <a:xfrm>
            <a:off x="685800" y="2133600"/>
            <a:ext cx="5486400" cy="160020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97" name="Google Shape;97;p28"/>
          <p:cNvSpPr txBox="1"/>
          <p:nvPr>
            <p:ph idx="1" type="body"/>
          </p:nvPr>
        </p:nvSpPr>
        <p:spPr>
          <a:xfrm>
            <a:off x="685800" y="4114800"/>
            <a:ext cx="3429000" cy="16002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98" name="Google Shape;98;p28"/>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Full Blue">
  <p:cSld name="Divider - Full Blue">
    <p:bg>
      <p:bgPr>
        <a:solidFill>
          <a:schemeClr val="accent1"/>
        </a:solidFill>
      </p:bgPr>
    </p:bg>
    <p:spTree>
      <p:nvGrpSpPr>
        <p:cNvPr id="99" name="Shape 99"/>
        <p:cNvGrpSpPr/>
        <p:nvPr/>
      </p:nvGrpSpPr>
      <p:grpSpPr>
        <a:xfrm>
          <a:off x="0" y="0"/>
          <a:ext cx="0" cy="0"/>
          <a:chOff x="0" y="0"/>
          <a:chExt cx="0" cy="0"/>
        </a:xfrm>
      </p:grpSpPr>
      <p:sp>
        <p:nvSpPr>
          <p:cNvPr id="100" name="Google Shape;100;p29"/>
          <p:cNvSpPr txBox="1"/>
          <p:nvPr>
            <p:ph type="title"/>
          </p:nvPr>
        </p:nvSpPr>
        <p:spPr>
          <a:xfrm>
            <a:off x="1143000" y="827785"/>
            <a:ext cx="5486400" cy="300083"/>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01" name="Google Shape;101;p29"/>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pic>
        <p:nvPicPr>
          <p:cNvPr descr="Picture 5" id="102" name="Google Shape;102;p29"/>
          <p:cNvPicPr preferRelativeResize="0"/>
          <p:nvPr/>
        </p:nvPicPr>
        <p:blipFill rotWithShape="1">
          <a:blip r:embed="rId2">
            <a:alphaModFix/>
          </a:blip>
          <a:srcRect b="0" l="0" r="0" t="0"/>
          <a:stretch/>
        </p:blipFill>
        <p:spPr>
          <a:xfrm>
            <a:off x="685800" y="5943600"/>
            <a:ext cx="1536971" cy="457200"/>
          </a:xfrm>
          <a:prstGeom prst="rect">
            <a:avLst/>
          </a:prstGeom>
          <a:noFill/>
          <a:ln>
            <a:noFill/>
          </a:ln>
        </p:spPr>
      </p:pic>
      <p:cxnSp>
        <p:nvCxnSpPr>
          <p:cNvPr id="103" name="Google Shape;103;p29"/>
          <p:cNvCxnSpPr/>
          <p:nvPr/>
        </p:nvCxnSpPr>
        <p:spPr>
          <a:xfrm>
            <a:off x="746759" y="990600"/>
            <a:ext cx="320041"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p:cSld name="Blue/Gray 1 Content">
    <p:spTree>
      <p:nvGrpSpPr>
        <p:cNvPr id="104" name="Shape 104"/>
        <p:cNvGrpSpPr/>
        <p:nvPr/>
      </p:nvGrpSpPr>
      <p:grpSpPr>
        <a:xfrm>
          <a:off x="0" y="0"/>
          <a:ext cx="0" cy="0"/>
          <a:chOff x="0" y="0"/>
          <a:chExt cx="0" cy="0"/>
        </a:xfrm>
      </p:grpSpPr>
      <p:sp>
        <p:nvSpPr>
          <p:cNvPr id="105" name="Google Shape;105;p30"/>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06" name="Google Shape;106;p3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07" name="Google Shape;107;p3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2 Content">
  <p:cSld name="Blue/Gray 2 Content">
    <p:spTree>
      <p:nvGrpSpPr>
        <p:cNvPr id="108" name="Shape 108"/>
        <p:cNvGrpSpPr/>
        <p:nvPr/>
      </p:nvGrpSpPr>
      <p:grpSpPr>
        <a:xfrm>
          <a:off x="0" y="0"/>
          <a:ext cx="0" cy="0"/>
          <a:chOff x="0" y="0"/>
          <a:chExt cx="0" cy="0"/>
        </a:xfrm>
      </p:grpSpPr>
      <p:sp>
        <p:nvSpPr>
          <p:cNvPr id="109" name="Google Shape;109;p31"/>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0" name="Google Shape;110;p31"/>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1" name="Google Shape;111;p3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p:cSld name="Red/Gray 1 Content">
    <p:spTree>
      <p:nvGrpSpPr>
        <p:cNvPr id="16" name="Shape 16"/>
        <p:cNvGrpSpPr/>
        <p:nvPr/>
      </p:nvGrpSpPr>
      <p:grpSpPr>
        <a:xfrm>
          <a:off x="0" y="0"/>
          <a:ext cx="0" cy="0"/>
          <a:chOff x="0" y="0"/>
          <a:chExt cx="0" cy="0"/>
        </a:xfrm>
      </p:grpSpPr>
      <p:sp>
        <p:nvSpPr>
          <p:cNvPr id="17" name="Google Shape;17;p14"/>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8" name="Google Shape;18;p1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9" name="Google Shape;19;p14"/>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3 Content">
  <p:cSld name="Blue/Gray 3 Content">
    <p:spTree>
      <p:nvGrpSpPr>
        <p:cNvPr id="112" name="Shape 112"/>
        <p:cNvGrpSpPr/>
        <p:nvPr/>
      </p:nvGrpSpPr>
      <p:grpSpPr>
        <a:xfrm>
          <a:off x="0" y="0"/>
          <a:ext cx="0" cy="0"/>
          <a:chOff x="0" y="0"/>
          <a:chExt cx="0" cy="0"/>
        </a:xfrm>
      </p:grpSpPr>
      <p:sp>
        <p:nvSpPr>
          <p:cNvPr id="113" name="Google Shape;113;p32"/>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4" name="Google Shape;114;p32"/>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15" name="Google Shape;115;p3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Bottom Photo">
  <p:cSld name="Blue/Gray 1 Content + Bottom Photo">
    <p:spTree>
      <p:nvGrpSpPr>
        <p:cNvPr id="116" name="Shape 116"/>
        <p:cNvGrpSpPr/>
        <p:nvPr/>
      </p:nvGrpSpPr>
      <p:grpSpPr>
        <a:xfrm>
          <a:off x="0" y="0"/>
          <a:ext cx="0" cy="0"/>
          <a:chOff x="0" y="0"/>
          <a:chExt cx="0" cy="0"/>
        </a:xfrm>
      </p:grpSpPr>
      <p:sp>
        <p:nvSpPr>
          <p:cNvPr id="117" name="Google Shape;117;p33"/>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18" name="Google Shape;118;p33"/>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19" name="Google Shape;119;p33"/>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0" name="Google Shape;120;p33"/>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1 Content + Right Photo">
  <p:cSld name="Blue/Gray 1 Content + Right Photo">
    <p:spTree>
      <p:nvGrpSpPr>
        <p:cNvPr id="121" name="Shape 121"/>
        <p:cNvGrpSpPr/>
        <p:nvPr/>
      </p:nvGrpSpPr>
      <p:grpSpPr>
        <a:xfrm>
          <a:off x="0" y="0"/>
          <a:ext cx="0" cy="0"/>
          <a:chOff x="0" y="0"/>
          <a:chExt cx="0" cy="0"/>
        </a:xfrm>
      </p:grpSpPr>
      <p:sp>
        <p:nvSpPr>
          <p:cNvPr id="122" name="Google Shape;122;p34"/>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3" name="Google Shape;123;p34"/>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24" name="Google Shape;124;p34"/>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25" name="Google Shape;125;p34"/>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26" name="Google Shape;126;p34"/>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Gray Title Only">
  <p:cSld name="Blue/Gray Title Only">
    <p:spTree>
      <p:nvGrpSpPr>
        <p:cNvPr id="127" name="Shape 127"/>
        <p:cNvGrpSpPr/>
        <p:nvPr/>
      </p:nvGrpSpPr>
      <p:grpSpPr>
        <a:xfrm>
          <a:off x="0" y="0"/>
          <a:ext cx="0" cy="0"/>
          <a:chOff x="0" y="0"/>
          <a:chExt cx="0" cy="0"/>
        </a:xfrm>
      </p:grpSpPr>
      <p:sp>
        <p:nvSpPr>
          <p:cNvPr id="128" name="Google Shape;128;p35"/>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29" name="Google Shape;129;p3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0" name="Google Shape;130;p35"/>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1" name="Google Shape;131;p35"/>
          <p:cNvSpPr txBox="1"/>
          <p:nvPr>
            <p:ph type="title"/>
          </p:nvPr>
        </p:nvSpPr>
        <p:spPr>
          <a:xfrm>
            <a:off x="4877103" y="3651860"/>
            <a:ext cx="38858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p:cSld name="Blue/White 1 Content">
    <p:bg>
      <p:bgPr>
        <a:solidFill>
          <a:srgbClr val="FFFFFF"/>
        </a:solidFill>
      </p:bgPr>
    </p:bg>
    <p:spTree>
      <p:nvGrpSpPr>
        <p:cNvPr id="132" name="Shape 132"/>
        <p:cNvGrpSpPr/>
        <p:nvPr/>
      </p:nvGrpSpPr>
      <p:grpSpPr>
        <a:xfrm>
          <a:off x="0" y="0"/>
          <a:ext cx="0" cy="0"/>
          <a:chOff x="0" y="0"/>
          <a:chExt cx="0" cy="0"/>
        </a:xfrm>
      </p:grpSpPr>
      <p:sp>
        <p:nvSpPr>
          <p:cNvPr id="133" name="Google Shape;133;p36"/>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4" name="Google Shape;134;p36"/>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5" name="Google Shape;135;p3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2 Content">
  <p:cSld name="Blue/White 2 Content">
    <p:bg>
      <p:bgPr>
        <a:solidFill>
          <a:srgbClr val="FFFFFF"/>
        </a:solidFill>
      </p:bgPr>
    </p:bg>
    <p:spTree>
      <p:nvGrpSpPr>
        <p:cNvPr id="136" name="Shape 136"/>
        <p:cNvGrpSpPr/>
        <p:nvPr/>
      </p:nvGrpSpPr>
      <p:grpSpPr>
        <a:xfrm>
          <a:off x="0" y="0"/>
          <a:ext cx="0" cy="0"/>
          <a:chOff x="0" y="0"/>
          <a:chExt cx="0" cy="0"/>
        </a:xfrm>
      </p:grpSpPr>
      <p:sp>
        <p:nvSpPr>
          <p:cNvPr id="137" name="Google Shape;137;p37"/>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38" name="Google Shape;138;p3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39" name="Google Shape;139;p3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3 Content">
  <p:cSld name="Blue/White 3 Content">
    <p:bg>
      <p:bgPr>
        <a:solidFill>
          <a:srgbClr val="FFFFFF"/>
        </a:solidFill>
      </p:bgPr>
    </p:bg>
    <p:spTree>
      <p:nvGrpSpPr>
        <p:cNvPr id="140" name="Shape 140"/>
        <p:cNvGrpSpPr/>
        <p:nvPr/>
      </p:nvGrpSpPr>
      <p:grpSpPr>
        <a:xfrm>
          <a:off x="0" y="0"/>
          <a:ext cx="0" cy="0"/>
          <a:chOff x="0" y="0"/>
          <a:chExt cx="0" cy="0"/>
        </a:xfrm>
      </p:grpSpPr>
      <p:sp>
        <p:nvSpPr>
          <p:cNvPr id="141" name="Google Shape;141;p38"/>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2" name="Google Shape;142;p38"/>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43" name="Google Shape;143;p3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Bottom Photo">
  <p:cSld name="Blue/White 1 Content + Bottom Photo">
    <p:bg>
      <p:bgPr>
        <a:solidFill>
          <a:srgbClr val="FFFFFF"/>
        </a:solidFill>
      </p:bgPr>
    </p:bg>
    <p:spTree>
      <p:nvGrpSpPr>
        <p:cNvPr id="144" name="Shape 144"/>
        <p:cNvGrpSpPr/>
        <p:nvPr/>
      </p:nvGrpSpPr>
      <p:grpSpPr>
        <a:xfrm>
          <a:off x="0" y="0"/>
          <a:ext cx="0" cy="0"/>
          <a:chOff x="0" y="0"/>
          <a:chExt cx="0" cy="0"/>
        </a:xfrm>
      </p:grpSpPr>
      <p:sp>
        <p:nvSpPr>
          <p:cNvPr id="145" name="Google Shape;145;p39"/>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46" name="Google Shape;146;p39"/>
          <p:cNvSpPr txBox="1"/>
          <p:nvPr>
            <p:ph idx="1"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47" name="Google Shape;147;p3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48" name="Google Shape;148;p39"/>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1 Content + Right Photo">
  <p:cSld name="Blue/White 1 Content + Right Photo">
    <p:bg>
      <p:bgPr>
        <a:solidFill>
          <a:srgbClr val="FFFFFF"/>
        </a:solidFill>
      </p:bgPr>
    </p:bg>
    <p:spTree>
      <p:nvGrpSpPr>
        <p:cNvPr id="149" name="Shape 149"/>
        <p:cNvGrpSpPr/>
        <p:nvPr/>
      </p:nvGrpSpPr>
      <p:grpSpPr>
        <a:xfrm>
          <a:off x="0" y="0"/>
          <a:ext cx="0" cy="0"/>
          <a:chOff x="0" y="0"/>
          <a:chExt cx="0" cy="0"/>
        </a:xfrm>
      </p:grpSpPr>
      <p:sp>
        <p:nvSpPr>
          <p:cNvPr id="150" name="Google Shape;150;p40"/>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1" name="Google Shape;151;p4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152" name="Google Shape;152;p40"/>
          <p:cNvSpPr txBox="1"/>
          <p:nvPr>
            <p:ph idx="1" type="body"/>
          </p:nvPr>
        </p:nvSpPr>
        <p:spPr>
          <a:xfrm>
            <a:off x="685800" y="2057400"/>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3" name="Google Shape;153;p40"/>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54" name="Google Shape;154;p40"/>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White Title + Left Photo">
  <p:cSld name="Blue/White Title + Left Photo">
    <p:bg>
      <p:bgPr>
        <a:solidFill>
          <a:srgbClr val="FFFFFF"/>
        </a:solidFill>
      </p:bgPr>
    </p:bg>
    <p:spTree>
      <p:nvGrpSpPr>
        <p:cNvPr id="155" name="Shape 155"/>
        <p:cNvGrpSpPr/>
        <p:nvPr/>
      </p:nvGrpSpPr>
      <p:grpSpPr>
        <a:xfrm>
          <a:off x="0" y="0"/>
          <a:ext cx="0" cy="0"/>
          <a:chOff x="0" y="0"/>
          <a:chExt cx="0" cy="0"/>
        </a:xfrm>
      </p:grpSpPr>
      <p:sp>
        <p:nvSpPr>
          <p:cNvPr id="156" name="Google Shape;156;p41"/>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157" name="Google Shape;157;p4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158" name="Google Shape;158;p41"/>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159" name="Google Shape;159;p41"/>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6"/>
              </a:buClr>
              <a:buSzPts val="1100"/>
              <a:buFont typeface="Gill Sans"/>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Full Photo" type="title">
  <p:cSld name="TITLE">
    <p:bg>
      <p:bgPr>
        <a:solidFill>
          <a:srgbClr val="000000"/>
        </a:solidFill>
      </p:bgPr>
    </p:bg>
    <p:spTree>
      <p:nvGrpSpPr>
        <p:cNvPr id="20" name="Shape 20"/>
        <p:cNvGrpSpPr/>
        <p:nvPr/>
      </p:nvGrpSpPr>
      <p:grpSpPr>
        <a:xfrm>
          <a:off x="0" y="0"/>
          <a:ext cx="0" cy="0"/>
          <a:chOff x="0" y="0"/>
          <a:chExt cx="0" cy="0"/>
        </a:xfrm>
      </p:grpSpPr>
      <p:grpSp>
        <p:nvGrpSpPr>
          <p:cNvPr id="21" name="Google Shape;21;p15"/>
          <p:cNvGrpSpPr/>
          <p:nvPr/>
        </p:nvGrpSpPr>
        <p:grpSpPr>
          <a:xfrm>
            <a:off x="152400" y="152398"/>
            <a:ext cx="8839200" cy="6555329"/>
            <a:chOff x="0" y="0"/>
            <a:chExt cx="8839200" cy="6555327"/>
          </a:xfrm>
        </p:grpSpPr>
        <p:sp>
          <p:nvSpPr>
            <p:cNvPr id="22" name="Google Shape;22;p15"/>
            <p:cNvSpPr/>
            <p:nvPr/>
          </p:nvSpPr>
          <p:spPr>
            <a:xfrm>
              <a:off x="0" y="0"/>
              <a:ext cx="8839200" cy="6555327"/>
            </a:xfrm>
            <a:prstGeom prst="rect">
              <a:avLst/>
            </a:prstGeom>
            <a:solidFill>
              <a:schemeClr val="accent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1.jpeg" id="23" name="Google Shape;23;p15"/>
            <p:cNvPicPr preferRelativeResize="0"/>
            <p:nvPr/>
          </p:nvPicPr>
          <p:blipFill rotWithShape="1">
            <a:blip r:embed="rId2">
              <a:alphaModFix/>
            </a:blip>
            <a:srcRect b="2240" l="2241" r="0" t="0"/>
            <a:stretch/>
          </p:blipFill>
          <p:spPr>
            <a:xfrm>
              <a:off x="0" y="0"/>
              <a:ext cx="8839200" cy="6555327"/>
            </a:xfrm>
            <a:prstGeom prst="rect">
              <a:avLst/>
            </a:prstGeom>
            <a:noFill/>
            <a:ln>
              <a:noFill/>
            </a:ln>
          </p:spPr>
        </p:pic>
      </p:grpSp>
      <p:sp>
        <p:nvSpPr>
          <p:cNvPr id="24" name="Google Shape;24;p15"/>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25" name="Google Shape;25;p15"/>
          <p:cNvSpPr txBox="1"/>
          <p:nvPr>
            <p:ph type="title"/>
          </p:nvPr>
        </p:nvSpPr>
        <p:spPr>
          <a:xfrm>
            <a:off x="685800" y="2133600"/>
            <a:ext cx="5486400" cy="1600200"/>
          </a:xfrm>
          <a:prstGeom prst="rect">
            <a:avLst/>
          </a:prstGeom>
          <a:noFill/>
          <a:ln>
            <a:noFill/>
          </a:ln>
          <a:effectLst>
            <a:outerShdw blurRad="254000" rotWithShape="0">
              <a:srgbClr val="000000">
                <a:alpha val="20000"/>
              </a:srgbClr>
            </a:outerShdw>
          </a:effectLst>
        </p:spPr>
        <p:txBody>
          <a:bodyPr anchorCtr="0" anchor="b" bIns="45700" lIns="45700" spcFirstLastPara="1" rIns="45700" wrap="square" tIns="45700">
            <a:normAutofit/>
          </a:bodyPr>
          <a:lstStyle>
            <a:lvl1pPr lvl="0" algn="l">
              <a:lnSpc>
                <a:spcPct val="100000"/>
              </a:lnSpc>
              <a:spcBef>
                <a:spcPts val="0"/>
              </a:spcBef>
              <a:spcAft>
                <a:spcPts val="0"/>
              </a:spcAft>
              <a:buClr>
                <a:srgbClr val="FFFFFF"/>
              </a:buClr>
              <a:buSzPts val="1300"/>
              <a:buFont typeface="Gill Sans"/>
              <a:buNone/>
              <a:defRPr sz="1300">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26" name="Google Shape;26;p15"/>
          <p:cNvSpPr txBox="1"/>
          <p:nvPr>
            <p:ph idx="1" type="body"/>
          </p:nvPr>
        </p:nvSpPr>
        <p:spPr>
          <a:xfrm>
            <a:off x="685800" y="4114800"/>
            <a:ext cx="3429000" cy="1600200"/>
          </a:xfrm>
          <a:prstGeom prst="rect">
            <a:avLst/>
          </a:prstGeom>
          <a:noFill/>
          <a:ln>
            <a:noFill/>
          </a:ln>
          <a:effectLst>
            <a:outerShdw blurRad="254000" rotWithShape="0">
              <a:srgbClr val="000000">
                <a:alpha val="40000"/>
              </a:srgbClr>
            </a:outerShdw>
          </a:effectLst>
        </p:spPr>
        <p:txBody>
          <a:bodyPr anchorCtr="0" anchor="t" bIns="45700" lIns="45700" spcFirstLastPara="1" rIns="45700" wrap="square" tIns="45700">
            <a:normAutofit/>
          </a:bodyPr>
          <a:lstStyle>
            <a:lvl1pPr indent="-228600" lvl="0" marL="457200" algn="l">
              <a:lnSpc>
                <a:spcPct val="100000"/>
              </a:lnSpc>
              <a:spcBef>
                <a:spcPts val="500"/>
              </a:spcBef>
              <a:spcAft>
                <a:spcPts val="0"/>
              </a:spcAft>
              <a:buClr>
                <a:srgbClr val="FFFFFF"/>
              </a:buClr>
              <a:buSzPts val="700"/>
              <a:buFont typeface="Gill Sans"/>
              <a:buNone/>
              <a:defRPr sz="700">
                <a:solidFill>
                  <a:srgbClr val="FFFFFF"/>
                </a:solidFill>
              </a:defRPr>
            </a:lvl1pPr>
            <a:lvl2pPr indent="-228600" lvl="1" marL="914400" algn="l">
              <a:lnSpc>
                <a:spcPct val="100000"/>
              </a:lnSpc>
              <a:spcBef>
                <a:spcPts val="500"/>
              </a:spcBef>
              <a:spcAft>
                <a:spcPts val="0"/>
              </a:spcAft>
              <a:buClr>
                <a:srgbClr val="FFFFFF"/>
              </a:buClr>
              <a:buSzPts val="700"/>
              <a:buFont typeface="Gill Sans"/>
              <a:buNone/>
              <a:defRPr sz="700">
                <a:solidFill>
                  <a:srgbClr val="FFFFFF"/>
                </a:solidFill>
              </a:defRPr>
            </a:lvl2pPr>
            <a:lvl3pPr indent="-228600" lvl="2" marL="1371600" algn="l">
              <a:lnSpc>
                <a:spcPct val="100000"/>
              </a:lnSpc>
              <a:spcBef>
                <a:spcPts val="500"/>
              </a:spcBef>
              <a:spcAft>
                <a:spcPts val="0"/>
              </a:spcAft>
              <a:buClr>
                <a:srgbClr val="FFFFFF"/>
              </a:buClr>
              <a:buSzPts val="700"/>
              <a:buFont typeface="Gill Sans"/>
              <a:buNone/>
              <a:defRPr sz="700">
                <a:solidFill>
                  <a:srgbClr val="FFFFFF"/>
                </a:solidFill>
              </a:defRPr>
            </a:lvl3pPr>
            <a:lvl4pPr indent="-228600" lvl="3" marL="1828800" algn="l">
              <a:lnSpc>
                <a:spcPct val="100000"/>
              </a:lnSpc>
              <a:spcBef>
                <a:spcPts val="500"/>
              </a:spcBef>
              <a:spcAft>
                <a:spcPts val="0"/>
              </a:spcAft>
              <a:buClr>
                <a:srgbClr val="FFFFFF"/>
              </a:buClr>
              <a:buSzPts val="700"/>
              <a:buFont typeface="Gill Sans"/>
              <a:buNone/>
              <a:defRPr sz="700">
                <a:solidFill>
                  <a:srgbClr val="FFFFFF"/>
                </a:solidFill>
              </a:defRPr>
            </a:lvl4pPr>
            <a:lvl5pPr indent="-228600" lvl="4" marL="2286000" algn="l">
              <a:lnSpc>
                <a:spcPct val="100000"/>
              </a:lnSpc>
              <a:spcBef>
                <a:spcPts val="500"/>
              </a:spcBef>
              <a:spcAft>
                <a:spcPts val="0"/>
              </a:spcAft>
              <a:buClr>
                <a:srgbClr val="FFFFFF"/>
              </a:buClr>
              <a:buSzPts val="700"/>
              <a:buFont typeface="Gill Sans"/>
              <a:buNone/>
              <a:defRPr sz="7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cxnSp>
        <p:nvCxnSpPr>
          <p:cNvPr id="27" name="Google Shape;27;p15"/>
          <p:cNvCxnSpPr/>
          <p:nvPr/>
        </p:nvCxnSpPr>
        <p:spPr>
          <a:xfrm>
            <a:off x="761999" y="3886200"/>
            <a:ext cx="320041" cy="0"/>
          </a:xfrm>
          <a:prstGeom prst="straightConnector1">
            <a:avLst/>
          </a:prstGeom>
          <a:noFill/>
          <a:ln cap="flat" cmpd="sng" w="19050">
            <a:solidFill>
              <a:srgbClr val="FFFFFF"/>
            </a:solidFill>
            <a:prstDash val="solid"/>
            <a:round/>
            <a:headEnd len="sm" w="sm" type="none"/>
            <a:tailEnd len="sm" w="sm" type="none"/>
          </a:ln>
          <a:effectLst>
            <a:outerShdw blurRad="254000" rotWithShape="0">
              <a:srgbClr val="000000">
                <a:alpha val="40000"/>
              </a:srgbClr>
            </a:outerShdw>
          </a:effectLst>
        </p:spPr>
      </p:cxnSp>
      <p:sp>
        <p:nvSpPr>
          <p:cNvPr id="28" name="Google Shape;28;p15"/>
          <p:cNvSpPr txBox="1"/>
          <p:nvPr>
            <p:ph idx="2"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pic>
        <p:nvPicPr>
          <p:cNvPr descr="Picture 14" id="29" name="Google Shape;29;p15"/>
          <p:cNvPicPr preferRelativeResize="0"/>
          <p:nvPr/>
        </p:nvPicPr>
        <p:blipFill rotWithShape="1">
          <a:blip r:embed="rId3">
            <a:alphaModFix/>
          </a:blip>
          <a:srcRect b="0" l="0" r="0" t="0"/>
          <a:stretch/>
        </p:blipFill>
        <p:spPr>
          <a:xfrm>
            <a:off x="683805" y="685800"/>
            <a:ext cx="1828801" cy="544011"/>
          </a:xfrm>
          <a:prstGeom prst="rect">
            <a:avLst/>
          </a:prstGeom>
          <a:noFill/>
          <a:ln>
            <a:noFill/>
          </a:ln>
          <a:effectLst>
            <a:outerShdw blurRad="254000" rotWithShape="0">
              <a:srgbClr val="000000">
                <a:alpha val="20000"/>
              </a:srgbClr>
            </a:outerShdw>
          </a:effectLst>
        </p:spPr>
      </p:pic>
      <p:grpSp>
        <p:nvGrpSpPr>
          <p:cNvPr id="30" name="Google Shape;30;p15"/>
          <p:cNvGrpSpPr/>
          <p:nvPr/>
        </p:nvGrpSpPr>
        <p:grpSpPr>
          <a:xfrm>
            <a:off x="5159635" y="4669668"/>
            <a:ext cx="3396736" cy="852900"/>
            <a:chOff x="0" y="0"/>
            <a:chExt cx="3396735" cy="852899"/>
          </a:xfrm>
        </p:grpSpPr>
        <p:sp>
          <p:nvSpPr>
            <p:cNvPr id="31" name="Google Shape;31;p15"/>
            <p:cNvSpPr/>
            <p:nvPr/>
          </p:nvSpPr>
          <p:spPr>
            <a:xfrm>
              <a:off x="0" y="0"/>
              <a:ext cx="3396735" cy="852899"/>
            </a:xfrm>
            <a:prstGeom prst="roundRect">
              <a:avLst>
                <a:gd fmla="val 4893" name="adj"/>
              </a:avLst>
            </a:prstGeom>
            <a:solidFill>
              <a:srgbClr val="FFFFFF">
                <a:alpha val="80000"/>
              </a:srgbClr>
            </a:solidFill>
            <a:ln cap="flat" cmpd="sng" w="9525">
              <a:solidFill>
                <a:schemeClr val="accent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32" name="Google Shape;32;p15"/>
            <p:cNvSpPr txBox="1"/>
            <p:nvPr/>
          </p:nvSpPr>
          <p:spPr>
            <a:xfrm>
              <a:off x="12223" y="70372"/>
              <a:ext cx="3372288" cy="712153"/>
            </a:xfrm>
            <a:prstGeom prst="rect">
              <a:avLst/>
            </a:prstGeom>
            <a:noFill/>
            <a:ln>
              <a:noFill/>
            </a:ln>
          </p:spPr>
          <p:txBody>
            <a:bodyPr anchorCtr="0" anchor="ctr" bIns="38575" lIns="38575" spcFirstLastPara="1" rIns="38575" wrap="square" tIns="38575">
              <a:spAutoFit/>
            </a:bodyPr>
            <a:lstStyle/>
            <a:p>
              <a:pPr indent="24779" lvl="0" marL="0" marR="0" rtl="0" algn="l">
                <a:lnSpc>
                  <a:spcPct val="100000"/>
                </a:lnSpc>
                <a:spcBef>
                  <a:spcPts val="0"/>
                </a:spcBef>
                <a:spcAft>
                  <a:spcPts val="0"/>
                </a:spcAft>
                <a:buClr>
                  <a:srgbClr val="000000"/>
                </a:buClr>
                <a:buSzPts val="400"/>
                <a:buFont typeface="Gill Sans"/>
                <a:buNone/>
              </a:pPr>
              <a:r>
                <a:rPr b="0" i="0" lang="es-MX" sz="400" u="none" cap="none" strike="noStrike">
                  <a:solidFill>
                    <a:srgbClr val="000000"/>
                  </a:solidFill>
                  <a:latin typeface="Gill Sans"/>
                  <a:ea typeface="Gill Sans"/>
                  <a:cs typeface="Gill Sans"/>
                  <a:sym typeface="Gill Sans"/>
                </a:rPr>
                <a:t>To change this cover photo: </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View &gt; Slide Master.</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Right click on this photo &gt; Change Picture… &gt; Choose a Picture &gt; Insert.</a:t>
              </a:r>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Add photo credit to the text box at top right of page.</a:t>
              </a:r>
              <a:endParaRPr b="0" i="0" sz="1800" u="none" cap="none" strike="noStrike">
                <a:solidFill>
                  <a:srgbClr val="FFFFFF"/>
                </a:solidFill>
                <a:latin typeface="Gill Sans"/>
                <a:ea typeface="Gill Sans"/>
                <a:cs typeface="Gill Sans"/>
                <a:sym typeface="Gill Sans"/>
              </a:endParaRPr>
            </a:p>
            <a:p>
              <a:pPr indent="-47551" lvl="0" marL="72331" marR="0" rtl="0" algn="l">
                <a:lnSpc>
                  <a:spcPct val="100000"/>
                </a:lnSpc>
                <a:spcBef>
                  <a:spcPts val="200"/>
                </a:spcBef>
                <a:spcAft>
                  <a:spcPts val="0"/>
                </a:spcAft>
                <a:buClr>
                  <a:srgbClr val="000000"/>
                </a:buClr>
                <a:buSzPts val="400"/>
                <a:buFont typeface="Arial"/>
                <a:buChar char="•"/>
              </a:pPr>
              <a:r>
                <a:rPr b="0" i="0" lang="es-MX" sz="400" u="none" cap="none" strike="noStrike">
                  <a:solidFill>
                    <a:srgbClr val="000000"/>
                  </a:solidFill>
                  <a:latin typeface="Gill Sans"/>
                  <a:ea typeface="Gill Sans"/>
                  <a:cs typeface="Gill Sans"/>
                  <a:sym typeface="Gill Sans"/>
                </a:rPr>
                <a:t>Delete this instruction text box.</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spTree>
      <p:nvGrpSpPr>
        <p:cNvPr id="33" name="Shape 33"/>
        <p:cNvGrpSpPr/>
        <p:nvPr/>
      </p:nvGrpSpPr>
      <p:grpSpPr>
        <a:xfrm>
          <a:off x="0" y="0"/>
          <a:ext cx="0" cy="0"/>
          <a:chOff x="0" y="0"/>
          <a:chExt cx="0" cy="0"/>
        </a:xfrm>
      </p:grpSpPr>
      <p:sp>
        <p:nvSpPr>
          <p:cNvPr id="34" name="Google Shape;34;p16"/>
          <p:cNvSpPr txBox="1"/>
          <p:nvPr>
            <p:ph idx="1" type="body"/>
          </p:nvPr>
        </p:nvSpPr>
        <p:spPr>
          <a:xfrm>
            <a:off x="686104" y="1600200"/>
            <a:ext cx="3809697"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5" name="Google Shape;35;p16"/>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36" name="Google Shape;36;p16"/>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spTree>
      <p:nvGrpSpPr>
        <p:cNvPr id="37" name="Shape 37"/>
        <p:cNvGrpSpPr/>
        <p:nvPr/>
      </p:nvGrpSpPr>
      <p:grpSpPr>
        <a:xfrm>
          <a:off x="0" y="0"/>
          <a:ext cx="0" cy="0"/>
          <a:chOff x="0" y="0"/>
          <a:chExt cx="0" cy="0"/>
        </a:xfrm>
      </p:grpSpPr>
      <p:sp>
        <p:nvSpPr>
          <p:cNvPr id="38" name="Google Shape;38;p17"/>
          <p:cNvSpPr txBox="1"/>
          <p:nvPr>
            <p:ph idx="1" type="body"/>
          </p:nvPr>
        </p:nvSpPr>
        <p:spPr>
          <a:xfrm>
            <a:off x="686104" y="1600200"/>
            <a:ext cx="2514296" cy="45720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39" name="Google Shape;39;p17"/>
          <p:cNvSpPr txBox="1"/>
          <p:nvPr>
            <p:ph idx="12" type="sldNum"/>
          </p:nvPr>
        </p:nvSpPr>
        <p:spPr>
          <a:xfrm>
            <a:off x="8862060" y="6558915"/>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40" name="Google Shape;40;p17"/>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spTree>
      <p:nvGrpSpPr>
        <p:cNvPr id="41" name="Shape 41"/>
        <p:cNvGrpSpPr/>
        <p:nvPr/>
      </p:nvGrpSpPr>
      <p:grpSpPr>
        <a:xfrm>
          <a:off x="0" y="0"/>
          <a:ext cx="0" cy="0"/>
          <a:chOff x="0" y="0"/>
          <a:chExt cx="0" cy="0"/>
        </a:xfrm>
      </p:grpSpPr>
      <p:sp>
        <p:nvSpPr>
          <p:cNvPr id="42" name="Google Shape;42;p18"/>
          <p:cNvSpPr/>
          <p:nvPr>
            <p:ph idx="2" type="pic"/>
          </p:nvPr>
        </p:nvSpPr>
        <p:spPr>
          <a:xfrm>
            <a:off x="152400" y="3429000"/>
            <a:ext cx="8839200" cy="3276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3" name="Google Shape;43;p18"/>
          <p:cNvSpPr txBox="1"/>
          <p:nvPr>
            <p:ph idx="1" type="body"/>
          </p:nvPr>
        </p:nvSpPr>
        <p:spPr>
          <a:xfrm>
            <a:off x="685800" y="1600200"/>
            <a:ext cx="7772400" cy="16002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44" name="Google Shape;44;p18"/>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45" name="Google Shape;45;p18"/>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46" name="Google Shape;46;p18"/>
          <p:cNvSpPr txBox="1"/>
          <p:nvPr>
            <p:ph idx="3" type="body"/>
          </p:nvPr>
        </p:nvSpPr>
        <p:spPr>
          <a:xfrm rot="-5400000">
            <a:off x="7527666" y="47348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spTree>
      <p:nvGrpSpPr>
        <p:cNvPr id="47" name="Shape 47"/>
        <p:cNvGrpSpPr/>
        <p:nvPr/>
      </p:nvGrpSpPr>
      <p:grpSpPr>
        <a:xfrm>
          <a:off x="0" y="0"/>
          <a:ext cx="0" cy="0"/>
          <a:chOff x="0" y="0"/>
          <a:chExt cx="0" cy="0"/>
        </a:xfrm>
      </p:grpSpPr>
      <p:sp>
        <p:nvSpPr>
          <p:cNvPr id="48" name="Google Shape;48;p19"/>
          <p:cNvSpPr/>
          <p:nvPr>
            <p:ph idx="2" type="pic"/>
          </p:nvPr>
        </p:nvSpPr>
        <p:spPr>
          <a:xfrm>
            <a:off x="45720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49" name="Google Shape;49;p19"/>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FFFFFF"/>
              </a:buClr>
              <a:buSzPts val="200"/>
              <a:buFont typeface="Gill Sans"/>
              <a:buNone/>
              <a:defRPr>
                <a:solidFill>
                  <a:srgbClr val="FFFFFF"/>
                </a:solidFill>
              </a:defRPr>
            </a:lvl1pPr>
            <a:lvl2pPr indent="0" lvl="1" marL="0" algn="r">
              <a:lnSpc>
                <a:spcPct val="100000"/>
              </a:lnSpc>
              <a:spcBef>
                <a:spcPts val="0"/>
              </a:spcBef>
              <a:spcAft>
                <a:spcPts val="0"/>
              </a:spcAft>
              <a:buClr>
                <a:srgbClr val="FFFFFF"/>
              </a:buClr>
              <a:buSzPts val="200"/>
              <a:buFont typeface="Gill Sans"/>
              <a:buNone/>
              <a:defRPr>
                <a:solidFill>
                  <a:srgbClr val="FFFFFF"/>
                </a:solidFill>
              </a:defRPr>
            </a:lvl2pPr>
            <a:lvl3pPr indent="0" lvl="2" marL="0" algn="r">
              <a:lnSpc>
                <a:spcPct val="100000"/>
              </a:lnSpc>
              <a:spcBef>
                <a:spcPts val="0"/>
              </a:spcBef>
              <a:spcAft>
                <a:spcPts val="0"/>
              </a:spcAft>
              <a:buClr>
                <a:srgbClr val="FFFFFF"/>
              </a:buClr>
              <a:buSzPts val="200"/>
              <a:buFont typeface="Gill Sans"/>
              <a:buNone/>
              <a:defRPr>
                <a:solidFill>
                  <a:srgbClr val="FFFFFF"/>
                </a:solidFill>
              </a:defRPr>
            </a:lvl3pPr>
            <a:lvl4pPr indent="0" lvl="3" marL="0" algn="r">
              <a:lnSpc>
                <a:spcPct val="100000"/>
              </a:lnSpc>
              <a:spcBef>
                <a:spcPts val="0"/>
              </a:spcBef>
              <a:spcAft>
                <a:spcPts val="0"/>
              </a:spcAft>
              <a:buClr>
                <a:srgbClr val="FFFFFF"/>
              </a:buClr>
              <a:buSzPts val="200"/>
              <a:buFont typeface="Gill Sans"/>
              <a:buNone/>
              <a:defRPr>
                <a:solidFill>
                  <a:srgbClr val="FFFFFF"/>
                </a:solidFill>
              </a:defRPr>
            </a:lvl4pPr>
            <a:lvl5pPr indent="0" lvl="4" marL="0" algn="r">
              <a:lnSpc>
                <a:spcPct val="100000"/>
              </a:lnSpc>
              <a:spcBef>
                <a:spcPts val="0"/>
              </a:spcBef>
              <a:spcAft>
                <a:spcPts val="0"/>
              </a:spcAft>
              <a:buClr>
                <a:srgbClr val="FFFFFF"/>
              </a:buClr>
              <a:buSzPts val="200"/>
              <a:buFont typeface="Gill Sans"/>
              <a:buNone/>
              <a:defRPr>
                <a:solidFill>
                  <a:srgbClr val="FFFFFF"/>
                </a:solidFill>
              </a:defRPr>
            </a:lvl5pPr>
            <a:lvl6pPr indent="0" lvl="5" marL="0" algn="r">
              <a:lnSpc>
                <a:spcPct val="100000"/>
              </a:lnSpc>
              <a:spcBef>
                <a:spcPts val="0"/>
              </a:spcBef>
              <a:spcAft>
                <a:spcPts val="0"/>
              </a:spcAft>
              <a:buClr>
                <a:srgbClr val="FFFFFF"/>
              </a:buClr>
              <a:buSzPts val="200"/>
              <a:buFont typeface="Gill Sans"/>
              <a:buNone/>
              <a:defRPr>
                <a:solidFill>
                  <a:srgbClr val="FFFFFF"/>
                </a:solidFill>
              </a:defRPr>
            </a:lvl6pPr>
            <a:lvl7pPr indent="0" lvl="6" marL="0" algn="r">
              <a:lnSpc>
                <a:spcPct val="100000"/>
              </a:lnSpc>
              <a:spcBef>
                <a:spcPts val="0"/>
              </a:spcBef>
              <a:spcAft>
                <a:spcPts val="0"/>
              </a:spcAft>
              <a:buClr>
                <a:srgbClr val="FFFFFF"/>
              </a:buClr>
              <a:buSzPts val="200"/>
              <a:buFont typeface="Gill Sans"/>
              <a:buNone/>
              <a:defRPr>
                <a:solidFill>
                  <a:srgbClr val="FFFFFF"/>
                </a:solidFill>
              </a:defRPr>
            </a:lvl7pPr>
            <a:lvl8pPr indent="0" lvl="7" marL="0" algn="r">
              <a:lnSpc>
                <a:spcPct val="100000"/>
              </a:lnSpc>
              <a:spcBef>
                <a:spcPts val="0"/>
              </a:spcBef>
              <a:spcAft>
                <a:spcPts val="0"/>
              </a:spcAft>
              <a:buClr>
                <a:srgbClr val="FFFFFF"/>
              </a:buClr>
              <a:buSzPts val="200"/>
              <a:buFont typeface="Gill Sans"/>
              <a:buNone/>
              <a:defRPr>
                <a:solidFill>
                  <a:srgbClr val="FFFFFF"/>
                </a:solidFill>
              </a:defRPr>
            </a:lvl8pPr>
            <a:lvl9pPr indent="0" lvl="8" marL="0" algn="r">
              <a:lnSpc>
                <a:spcPct val="100000"/>
              </a:lnSpc>
              <a:spcBef>
                <a:spcPts val="0"/>
              </a:spcBef>
              <a:spcAft>
                <a:spcPts val="0"/>
              </a:spcAft>
              <a:buClr>
                <a:srgbClr val="FFFFFF"/>
              </a:buClr>
              <a:buSzPts val="200"/>
              <a:buFont typeface="Gill Sans"/>
              <a:buNone/>
              <a:defRPr>
                <a:solidFill>
                  <a:srgbClr val="FFFFFF"/>
                </a:solidFill>
              </a:defRPr>
            </a:lvl9pPr>
          </a:lstStyle>
          <a:p>
            <a:pPr indent="0" lvl="0" marL="0" rtl="0" algn="r">
              <a:spcBef>
                <a:spcPts val="0"/>
              </a:spcBef>
              <a:spcAft>
                <a:spcPts val="0"/>
              </a:spcAft>
              <a:buNone/>
            </a:pPr>
            <a:fld id="{00000000-1234-1234-1234-123412341234}" type="slidenum">
              <a:rPr lang="es-MX"/>
              <a:t>‹#›</a:t>
            </a:fld>
            <a:endParaRPr b="0" i="0" sz="200" u="none" cap="none" strike="noStrike">
              <a:latin typeface="Gill Sans"/>
              <a:ea typeface="Gill Sans"/>
              <a:cs typeface="Gill Sans"/>
              <a:sym typeface="Gill Sans"/>
            </a:endParaRPr>
          </a:p>
        </p:txBody>
      </p:sp>
      <p:sp>
        <p:nvSpPr>
          <p:cNvPr id="50" name="Google Shape;50;p19"/>
          <p:cNvSpPr txBox="1"/>
          <p:nvPr>
            <p:ph idx="1" type="body"/>
          </p:nvPr>
        </p:nvSpPr>
        <p:spPr>
          <a:xfrm>
            <a:off x="685800" y="2057401"/>
            <a:ext cx="3657600" cy="4114800"/>
          </a:xfrm>
          <a:prstGeom prst="rect">
            <a:avLst/>
          </a:prstGeom>
          <a:noFill/>
          <a:ln>
            <a:noFill/>
          </a:ln>
        </p:spPr>
        <p:txBody>
          <a:bodyPr anchorCtr="0" anchor="t" bIns="45700" lIns="45700" spcFirstLastPara="1" rIns="45700" wrap="square" tIns="45700">
            <a:normAutofit/>
          </a:bodyPr>
          <a:lstStyle>
            <a:lvl1pPr indent="-279400" lvl="0" marL="457200" algn="l">
              <a:lnSpc>
                <a:spcPct val="100000"/>
              </a:lnSpc>
              <a:spcBef>
                <a:spcPts val="500"/>
              </a:spcBef>
              <a:spcAft>
                <a:spcPts val="0"/>
              </a:spcAft>
              <a:buClr>
                <a:schemeClr val="accent3"/>
              </a:buClr>
              <a:buSzPts val="800"/>
              <a:buChar char="•"/>
              <a:defRPr>
                <a:solidFill>
                  <a:schemeClr val="accent3"/>
                </a:solidFill>
              </a:defRPr>
            </a:lvl1pPr>
            <a:lvl2pPr indent="-279400" lvl="1" marL="914400" algn="l">
              <a:lnSpc>
                <a:spcPct val="100000"/>
              </a:lnSpc>
              <a:spcBef>
                <a:spcPts val="500"/>
              </a:spcBef>
              <a:spcAft>
                <a:spcPts val="0"/>
              </a:spcAft>
              <a:buClr>
                <a:schemeClr val="accent3"/>
              </a:buClr>
              <a:buSzPts val="800"/>
              <a:buChar char="–"/>
              <a:defRPr>
                <a:solidFill>
                  <a:schemeClr val="accent3"/>
                </a:solidFill>
              </a:defRPr>
            </a:lvl2pPr>
            <a:lvl3pPr indent="-279400" lvl="2" marL="1371600" algn="l">
              <a:lnSpc>
                <a:spcPct val="100000"/>
              </a:lnSpc>
              <a:spcBef>
                <a:spcPts val="500"/>
              </a:spcBef>
              <a:spcAft>
                <a:spcPts val="0"/>
              </a:spcAft>
              <a:buClr>
                <a:schemeClr val="accent3"/>
              </a:buClr>
              <a:buSzPts val="800"/>
              <a:buChar char="•"/>
              <a:defRPr>
                <a:solidFill>
                  <a:schemeClr val="accent3"/>
                </a:solidFill>
              </a:defRPr>
            </a:lvl3pPr>
            <a:lvl4pPr indent="-279400" lvl="3" marL="1828800" algn="l">
              <a:lnSpc>
                <a:spcPct val="100000"/>
              </a:lnSpc>
              <a:spcBef>
                <a:spcPts val="500"/>
              </a:spcBef>
              <a:spcAft>
                <a:spcPts val="0"/>
              </a:spcAft>
              <a:buClr>
                <a:schemeClr val="accent3"/>
              </a:buClr>
              <a:buSzPts val="800"/>
              <a:buChar char="–"/>
              <a:defRPr>
                <a:solidFill>
                  <a:schemeClr val="accent3"/>
                </a:solidFill>
              </a:defRPr>
            </a:lvl4pPr>
            <a:lvl5pPr indent="-279400" lvl="4" marL="2286000" algn="l">
              <a:lnSpc>
                <a:spcPct val="100000"/>
              </a:lnSpc>
              <a:spcBef>
                <a:spcPts val="500"/>
              </a:spcBef>
              <a:spcAft>
                <a:spcPts val="0"/>
              </a:spcAft>
              <a:buClr>
                <a:schemeClr val="accent3"/>
              </a:buClr>
              <a:buSzPts val="800"/>
              <a:buChar char="»"/>
              <a:defRPr>
                <a:solidFill>
                  <a:schemeClr val="accent3"/>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1" name="Google Shape;51;p19"/>
          <p:cNvSpPr txBox="1"/>
          <p:nvPr>
            <p:ph type="title"/>
          </p:nvPr>
        </p:nvSpPr>
        <p:spPr>
          <a:xfrm>
            <a:off x="685801" y="1524046"/>
            <a:ext cx="3657297"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52" name="Google Shape;52;p19"/>
          <p:cNvSpPr txBox="1"/>
          <p:nvPr>
            <p:ph idx="3" type="body"/>
          </p:nvPr>
        </p:nvSpPr>
        <p:spPr>
          <a:xfrm rot="-5400000">
            <a:off x="7527666" y="1458279"/>
            <a:ext cx="2743201" cy="131447"/>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spTree>
      <p:nvGrpSpPr>
        <p:cNvPr id="53" name="Shape 53"/>
        <p:cNvGrpSpPr/>
        <p:nvPr/>
      </p:nvGrpSpPr>
      <p:grpSpPr>
        <a:xfrm>
          <a:off x="0" y="0"/>
          <a:ext cx="0" cy="0"/>
          <a:chOff x="0" y="0"/>
          <a:chExt cx="0" cy="0"/>
        </a:xfrm>
      </p:grpSpPr>
      <p:sp>
        <p:nvSpPr>
          <p:cNvPr id="54" name="Google Shape;54;p20"/>
          <p:cNvSpPr/>
          <p:nvPr>
            <p:ph idx="2" type="pic"/>
          </p:nvPr>
        </p:nvSpPr>
        <p:spPr>
          <a:xfrm>
            <a:off x="152400" y="152400"/>
            <a:ext cx="4419600" cy="6553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lvl="1"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lvl="2"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lvl="3"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lvl="4"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lvl="5"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lvl="6"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lvl="7"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lvl="8"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55" name="Google Shape;55;p20"/>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56" name="Google Shape;56;p20"/>
          <p:cNvSpPr txBox="1"/>
          <p:nvPr>
            <p:ph idx="1" type="body"/>
          </p:nvPr>
        </p:nvSpPr>
        <p:spPr>
          <a:xfrm rot="-5400000">
            <a:off x="3108067" y="1458279"/>
            <a:ext cx="2743201" cy="131447"/>
          </a:xfrm>
          <a:prstGeom prst="rect">
            <a:avLst/>
          </a:prstGeom>
          <a:noFill/>
          <a:ln>
            <a:noFill/>
          </a:ln>
        </p:spPr>
        <p:txBody>
          <a:bodyPr anchorCtr="0" anchor="t" bIns="45700" lIns="45700" spcFirstLastPara="1" rIns="45700" wrap="square" tIns="45700">
            <a:normAutofit/>
          </a:bodyPr>
          <a:lstStyle>
            <a:lvl1pPr indent="-228600" lvl="0" marL="457200" algn="r">
              <a:lnSpc>
                <a:spcPct val="100000"/>
              </a:lnSpc>
              <a:spcBef>
                <a:spcPts val="500"/>
              </a:spcBef>
              <a:spcAft>
                <a:spcPts val="0"/>
              </a:spcAft>
              <a:buClr>
                <a:srgbClr val="FFFFFF"/>
              </a:buClr>
              <a:buSzPts val="200"/>
              <a:buFont typeface="Gill Sans"/>
              <a:buNone/>
              <a:defRPr sz="200">
                <a:solidFill>
                  <a:srgbClr val="FFFFFF"/>
                </a:solidFill>
              </a:defRPr>
            </a:lvl1pPr>
            <a:lvl2pPr indent="-228600" lvl="1" marL="914400" algn="r">
              <a:lnSpc>
                <a:spcPct val="100000"/>
              </a:lnSpc>
              <a:spcBef>
                <a:spcPts val="500"/>
              </a:spcBef>
              <a:spcAft>
                <a:spcPts val="0"/>
              </a:spcAft>
              <a:buClr>
                <a:srgbClr val="FFFFFF"/>
              </a:buClr>
              <a:buSzPts val="200"/>
              <a:buFont typeface="Gill Sans"/>
              <a:buNone/>
              <a:defRPr sz="200">
                <a:solidFill>
                  <a:srgbClr val="FFFFFF"/>
                </a:solidFill>
              </a:defRPr>
            </a:lvl2pPr>
            <a:lvl3pPr indent="-228600" lvl="2" marL="1371600" algn="r">
              <a:lnSpc>
                <a:spcPct val="100000"/>
              </a:lnSpc>
              <a:spcBef>
                <a:spcPts val="500"/>
              </a:spcBef>
              <a:spcAft>
                <a:spcPts val="0"/>
              </a:spcAft>
              <a:buClr>
                <a:srgbClr val="FFFFFF"/>
              </a:buClr>
              <a:buSzPts val="200"/>
              <a:buFont typeface="Gill Sans"/>
              <a:buNone/>
              <a:defRPr sz="200">
                <a:solidFill>
                  <a:srgbClr val="FFFFFF"/>
                </a:solidFill>
              </a:defRPr>
            </a:lvl3pPr>
            <a:lvl4pPr indent="-228600" lvl="3" marL="1828800" algn="r">
              <a:lnSpc>
                <a:spcPct val="100000"/>
              </a:lnSpc>
              <a:spcBef>
                <a:spcPts val="500"/>
              </a:spcBef>
              <a:spcAft>
                <a:spcPts val="0"/>
              </a:spcAft>
              <a:buClr>
                <a:srgbClr val="FFFFFF"/>
              </a:buClr>
              <a:buSzPts val="200"/>
              <a:buFont typeface="Gill Sans"/>
              <a:buNone/>
              <a:defRPr sz="200">
                <a:solidFill>
                  <a:srgbClr val="FFFFFF"/>
                </a:solidFill>
              </a:defRPr>
            </a:lvl4pPr>
            <a:lvl5pPr indent="-228600" lvl="4" marL="2286000" algn="r">
              <a:lnSpc>
                <a:spcPct val="100000"/>
              </a:lnSpc>
              <a:spcBef>
                <a:spcPts val="500"/>
              </a:spcBef>
              <a:spcAft>
                <a:spcPts val="0"/>
              </a:spcAft>
              <a:buClr>
                <a:srgbClr val="FFFFFF"/>
              </a:buClr>
              <a:buSzPts val="200"/>
              <a:buFont typeface="Gill Sans"/>
              <a:buNone/>
              <a:defRPr sz="200">
                <a:solidFill>
                  <a:srgbClr val="FFFFFF"/>
                </a:solidFill>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57" name="Google Shape;57;p20"/>
          <p:cNvSpPr txBox="1"/>
          <p:nvPr>
            <p:ph type="title"/>
          </p:nvPr>
        </p:nvSpPr>
        <p:spPr>
          <a:xfrm>
            <a:off x="4877103" y="3311831"/>
            <a:ext cx="3885897" cy="27405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White 1 Content">
  <p:cSld name="Red/White 1 Content">
    <p:bg>
      <p:bgPr>
        <a:solidFill>
          <a:srgbClr val="FFFFFF"/>
        </a:solidFill>
      </p:bgPr>
    </p:bg>
    <p:spTree>
      <p:nvGrpSpPr>
        <p:cNvPr id="58" name="Shape 58"/>
        <p:cNvGrpSpPr/>
        <p:nvPr/>
      </p:nvGrpSpPr>
      <p:grpSpPr>
        <a:xfrm>
          <a:off x="0" y="0"/>
          <a:ext cx="0" cy="0"/>
          <a:chOff x="0" y="0"/>
          <a:chExt cx="0" cy="0"/>
        </a:xfrm>
      </p:grpSpPr>
      <p:sp>
        <p:nvSpPr>
          <p:cNvPr id="59" name="Google Shape;59;p21"/>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00"/>
              </a:spcBef>
              <a:spcAft>
                <a:spcPts val="0"/>
              </a:spcAft>
              <a:buClr>
                <a:srgbClr val="635C5B"/>
              </a:buClr>
              <a:buSzPts val="1800"/>
              <a:buChar char="•"/>
              <a:defRPr/>
            </a:lvl1pPr>
            <a:lvl2pPr indent="-342900" lvl="1" marL="914400" algn="l">
              <a:lnSpc>
                <a:spcPct val="100000"/>
              </a:lnSpc>
              <a:spcBef>
                <a:spcPts val="500"/>
              </a:spcBef>
              <a:spcAft>
                <a:spcPts val="0"/>
              </a:spcAft>
              <a:buClr>
                <a:srgbClr val="635C5B"/>
              </a:buClr>
              <a:buSzPts val="1800"/>
              <a:buChar char="–"/>
              <a:defRPr/>
            </a:lvl2pPr>
            <a:lvl3pPr indent="-342900" lvl="2" marL="1371600" algn="l">
              <a:lnSpc>
                <a:spcPct val="100000"/>
              </a:lnSpc>
              <a:spcBef>
                <a:spcPts val="500"/>
              </a:spcBef>
              <a:spcAft>
                <a:spcPts val="0"/>
              </a:spcAft>
              <a:buClr>
                <a:srgbClr val="635C5B"/>
              </a:buClr>
              <a:buSzPts val="1800"/>
              <a:buChar char="•"/>
              <a:defRPr/>
            </a:lvl3pPr>
            <a:lvl4pPr indent="-342900" lvl="3" marL="1828800" algn="l">
              <a:lnSpc>
                <a:spcPct val="100000"/>
              </a:lnSpc>
              <a:spcBef>
                <a:spcPts val="500"/>
              </a:spcBef>
              <a:spcAft>
                <a:spcPts val="0"/>
              </a:spcAft>
              <a:buClr>
                <a:srgbClr val="635C5B"/>
              </a:buClr>
              <a:buSzPts val="1800"/>
              <a:buChar char="–"/>
              <a:defRPr/>
            </a:lvl4pPr>
            <a:lvl5pPr indent="-342900" lvl="4" marL="2286000" algn="l">
              <a:lnSpc>
                <a:spcPct val="100000"/>
              </a:lnSpc>
              <a:spcBef>
                <a:spcPts val="500"/>
              </a:spcBef>
              <a:spcAft>
                <a:spcPts val="0"/>
              </a:spcAft>
              <a:buClr>
                <a:srgbClr val="635C5B"/>
              </a:buClr>
              <a:buSzPts val="1800"/>
              <a:buChar char="»"/>
              <a:defRPr/>
            </a:lvl5pPr>
            <a:lvl6pPr indent="-342900" lvl="5" marL="2743200" algn="l">
              <a:lnSpc>
                <a:spcPct val="100000"/>
              </a:lnSpc>
              <a:spcBef>
                <a:spcPts val="500"/>
              </a:spcBef>
              <a:spcAft>
                <a:spcPts val="0"/>
              </a:spcAft>
              <a:buClr>
                <a:srgbClr val="635C5B"/>
              </a:buClr>
              <a:buSzPts val="1800"/>
              <a:buChar char="•"/>
              <a:defRPr/>
            </a:lvl6pPr>
            <a:lvl7pPr indent="-342900" lvl="6" marL="3200400" algn="l">
              <a:lnSpc>
                <a:spcPct val="100000"/>
              </a:lnSpc>
              <a:spcBef>
                <a:spcPts val="500"/>
              </a:spcBef>
              <a:spcAft>
                <a:spcPts val="0"/>
              </a:spcAft>
              <a:buClr>
                <a:srgbClr val="635C5B"/>
              </a:buClr>
              <a:buSzPts val="1800"/>
              <a:buChar char="•"/>
              <a:defRPr/>
            </a:lvl7pPr>
            <a:lvl8pPr indent="-342900" lvl="7" marL="3657600" algn="l">
              <a:lnSpc>
                <a:spcPct val="100000"/>
              </a:lnSpc>
              <a:spcBef>
                <a:spcPts val="500"/>
              </a:spcBef>
              <a:spcAft>
                <a:spcPts val="0"/>
              </a:spcAft>
              <a:buClr>
                <a:srgbClr val="635C5B"/>
              </a:buClr>
              <a:buSzPts val="1800"/>
              <a:buChar char="•"/>
              <a:defRPr/>
            </a:lvl8pPr>
            <a:lvl9pPr indent="-342900" lvl="8" marL="4114800" algn="l">
              <a:lnSpc>
                <a:spcPct val="100000"/>
              </a:lnSpc>
              <a:spcBef>
                <a:spcPts val="500"/>
              </a:spcBef>
              <a:spcAft>
                <a:spcPts val="0"/>
              </a:spcAft>
              <a:buClr>
                <a:srgbClr val="635C5B"/>
              </a:buClr>
              <a:buSzPts val="1800"/>
              <a:buChar char="•"/>
              <a:defRPr/>
            </a:lvl9pPr>
          </a:lstStyle>
          <a:p/>
        </p:txBody>
      </p:sp>
      <p:sp>
        <p:nvSpPr>
          <p:cNvPr id="60" name="Google Shape;60;p21"/>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3"/>
              </a:buClr>
              <a:buSzPts val="200"/>
              <a:buFont typeface="Gill Sans"/>
              <a:buNone/>
              <a:defRPr sz="200">
                <a:solidFill>
                  <a:schemeClr val="accent3"/>
                </a:solidFill>
              </a:defRPr>
            </a:lvl1pPr>
            <a:lvl2pPr indent="0" lvl="1" marL="0" algn="r">
              <a:lnSpc>
                <a:spcPct val="100000"/>
              </a:lnSpc>
              <a:spcBef>
                <a:spcPts val="0"/>
              </a:spcBef>
              <a:spcAft>
                <a:spcPts val="0"/>
              </a:spcAft>
              <a:buClr>
                <a:schemeClr val="accent3"/>
              </a:buClr>
              <a:buSzPts val="200"/>
              <a:buFont typeface="Gill Sans"/>
              <a:buNone/>
              <a:defRPr sz="200">
                <a:solidFill>
                  <a:schemeClr val="accent3"/>
                </a:solidFill>
              </a:defRPr>
            </a:lvl2pPr>
            <a:lvl3pPr indent="0" lvl="2" marL="0" algn="r">
              <a:lnSpc>
                <a:spcPct val="100000"/>
              </a:lnSpc>
              <a:spcBef>
                <a:spcPts val="0"/>
              </a:spcBef>
              <a:spcAft>
                <a:spcPts val="0"/>
              </a:spcAft>
              <a:buClr>
                <a:schemeClr val="accent3"/>
              </a:buClr>
              <a:buSzPts val="200"/>
              <a:buFont typeface="Gill Sans"/>
              <a:buNone/>
              <a:defRPr sz="200">
                <a:solidFill>
                  <a:schemeClr val="accent3"/>
                </a:solidFill>
              </a:defRPr>
            </a:lvl3pPr>
            <a:lvl4pPr indent="0" lvl="3" marL="0" algn="r">
              <a:lnSpc>
                <a:spcPct val="100000"/>
              </a:lnSpc>
              <a:spcBef>
                <a:spcPts val="0"/>
              </a:spcBef>
              <a:spcAft>
                <a:spcPts val="0"/>
              </a:spcAft>
              <a:buClr>
                <a:schemeClr val="accent3"/>
              </a:buClr>
              <a:buSzPts val="200"/>
              <a:buFont typeface="Gill Sans"/>
              <a:buNone/>
              <a:defRPr sz="200">
                <a:solidFill>
                  <a:schemeClr val="accent3"/>
                </a:solidFill>
              </a:defRPr>
            </a:lvl4pPr>
            <a:lvl5pPr indent="0" lvl="4" marL="0" algn="r">
              <a:lnSpc>
                <a:spcPct val="100000"/>
              </a:lnSpc>
              <a:spcBef>
                <a:spcPts val="0"/>
              </a:spcBef>
              <a:spcAft>
                <a:spcPts val="0"/>
              </a:spcAft>
              <a:buClr>
                <a:schemeClr val="accent3"/>
              </a:buClr>
              <a:buSzPts val="200"/>
              <a:buFont typeface="Gill Sans"/>
              <a:buNone/>
              <a:defRPr sz="200">
                <a:solidFill>
                  <a:schemeClr val="accent3"/>
                </a:solidFill>
              </a:defRPr>
            </a:lvl5pPr>
            <a:lvl6pPr indent="0" lvl="5" marL="0" algn="r">
              <a:lnSpc>
                <a:spcPct val="100000"/>
              </a:lnSpc>
              <a:spcBef>
                <a:spcPts val="0"/>
              </a:spcBef>
              <a:spcAft>
                <a:spcPts val="0"/>
              </a:spcAft>
              <a:buClr>
                <a:schemeClr val="accent3"/>
              </a:buClr>
              <a:buSzPts val="200"/>
              <a:buFont typeface="Gill Sans"/>
              <a:buNone/>
              <a:defRPr sz="200">
                <a:solidFill>
                  <a:schemeClr val="accent3"/>
                </a:solidFill>
              </a:defRPr>
            </a:lvl6pPr>
            <a:lvl7pPr indent="0" lvl="6" marL="0" algn="r">
              <a:lnSpc>
                <a:spcPct val="100000"/>
              </a:lnSpc>
              <a:spcBef>
                <a:spcPts val="0"/>
              </a:spcBef>
              <a:spcAft>
                <a:spcPts val="0"/>
              </a:spcAft>
              <a:buClr>
                <a:schemeClr val="accent3"/>
              </a:buClr>
              <a:buSzPts val="200"/>
              <a:buFont typeface="Gill Sans"/>
              <a:buNone/>
              <a:defRPr sz="200">
                <a:solidFill>
                  <a:schemeClr val="accent3"/>
                </a:solidFill>
              </a:defRPr>
            </a:lvl7pPr>
            <a:lvl8pPr indent="0" lvl="7" marL="0" algn="r">
              <a:lnSpc>
                <a:spcPct val="100000"/>
              </a:lnSpc>
              <a:spcBef>
                <a:spcPts val="0"/>
              </a:spcBef>
              <a:spcAft>
                <a:spcPts val="0"/>
              </a:spcAft>
              <a:buClr>
                <a:schemeClr val="accent3"/>
              </a:buClr>
              <a:buSzPts val="200"/>
              <a:buFont typeface="Gill Sans"/>
              <a:buNone/>
              <a:defRPr sz="200">
                <a:solidFill>
                  <a:schemeClr val="accent3"/>
                </a:solidFill>
              </a:defRPr>
            </a:lvl8pPr>
            <a:lvl9pPr indent="0" lvl="8" marL="0" algn="r">
              <a:lnSpc>
                <a:spcPct val="100000"/>
              </a:lnSpc>
              <a:spcBef>
                <a:spcPts val="0"/>
              </a:spcBef>
              <a:spcAft>
                <a:spcPts val="0"/>
              </a:spcAft>
              <a:buClr>
                <a:schemeClr val="accent3"/>
              </a:buClr>
              <a:buSzPts val="200"/>
              <a:buFont typeface="Gill Sans"/>
              <a:buNone/>
              <a:defRPr sz="200">
                <a:solidFill>
                  <a:schemeClr val="accent3"/>
                </a:solidFill>
              </a:defRPr>
            </a:lvl9pPr>
          </a:lstStyle>
          <a:p>
            <a:pPr indent="0" lvl="0" marL="0" rtl="0" algn="r">
              <a:spcBef>
                <a:spcPts val="0"/>
              </a:spcBef>
              <a:spcAft>
                <a:spcPts val="0"/>
              </a:spcAft>
              <a:buNone/>
            </a:pPr>
            <a:fld id="{00000000-1234-1234-1234-123412341234}" type="slidenum">
              <a:rPr lang="es-MX"/>
              <a:t>‹#›</a:t>
            </a:fld>
            <a:endParaRPr/>
          </a:p>
        </p:txBody>
      </p:sp>
      <p:sp>
        <p:nvSpPr>
          <p:cNvPr id="61" name="Google Shape;61;p21"/>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7E5"/>
        </a:solidFill>
      </p:bgPr>
    </p:bg>
    <p:spTree>
      <p:nvGrpSpPr>
        <p:cNvPr id="5" name="Shape 5"/>
        <p:cNvGrpSpPr/>
        <p:nvPr/>
      </p:nvGrpSpPr>
      <p:grpSpPr>
        <a:xfrm>
          <a:off x="0" y="0"/>
          <a:ext cx="0" cy="0"/>
          <a:chOff x="0" y="0"/>
          <a:chExt cx="0" cy="0"/>
        </a:xfrm>
      </p:grpSpPr>
      <p:sp>
        <p:nvSpPr>
          <p:cNvPr id="6" name="Google Shape;6;p12"/>
          <p:cNvSpPr/>
          <p:nvPr/>
        </p:nvSpPr>
        <p:spPr>
          <a:xfrm>
            <a:off x="0" y="0"/>
            <a:ext cx="9144001" cy="6858001"/>
          </a:xfrm>
          <a:custGeom>
            <a:rect b="b" l="l" r="r" t="t"/>
            <a:pathLst>
              <a:path extrusionOk="0" h="21600" w="21600">
                <a:moveTo>
                  <a:pt x="0" y="0"/>
                </a:moveTo>
                <a:lnTo>
                  <a:pt x="21600" y="0"/>
                </a:lnTo>
                <a:lnTo>
                  <a:pt x="21600" y="21600"/>
                </a:lnTo>
                <a:lnTo>
                  <a:pt x="0" y="21600"/>
                </a:lnTo>
                <a:close/>
                <a:moveTo>
                  <a:pt x="360" y="480"/>
                </a:moveTo>
                <a:lnTo>
                  <a:pt x="360" y="21120"/>
                </a:lnTo>
                <a:lnTo>
                  <a:pt x="21240" y="21120"/>
                </a:lnTo>
                <a:lnTo>
                  <a:pt x="21240" y="48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7" name="Google Shape;7;p12"/>
          <p:cNvSpPr txBox="1"/>
          <p:nvPr>
            <p:ph idx="1" type="body"/>
          </p:nvPr>
        </p:nvSpPr>
        <p:spPr>
          <a:xfrm>
            <a:off x="685800" y="1600200"/>
            <a:ext cx="7772400" cy="4572000"/>
          </a:xfrm>
          <a:prstGeom prst="rect">
            <a:avLst/>
          </a:prstGeom>
          <a:noFill/>
          <a:ln>
            <a:noFill/>
          </a:ln>
        </p:spPr>
        <p:txBody>
          <a:bodyPr anchorCtr="0" anchor="t" bIns="45700" lIns="45700" spcFirstLastPara="1" rIns="45700" wrap="square" tIns="45700">
            <a:normAutofit/>
          </a:bodyPr>
          <a:lstStyle>
            <a:lvl1pPr indent="-279400" lvl="0" marL="457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1pPr>
            <a:lvl2pPr indent="-279400" lvl="1" marL="914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2pPr>
            <a:lvl3pPr indent="-279400" lvl="2" marL="1371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3pPr>
            <a:lvl4pPr indent="-279400" lvl="3" marL="1828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4pPr>
            <a:lvl5pPr indent="-279400" lvl="4" marL="22860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5pPr>
            <a:lvl6pPr indent="-279400" lvl="5" marL="27432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6pPr>
            <a:lvl7pPr indent="-279400" lvl="6" marL="32004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7pPr>
            <a:lvl8pPr indent="-279400" lvl="7" marL="36576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8pPr>
            <a:lvl9pPr indent="-279400" lvl="8" marL="4114800" marR="0" rtl="0" algn="l">
              <a:lnSpc>
                <a:spcPct val="100000"/>
              </a:lnSpc>
              <a:spcBef>
                <a:spcPts val="500"/>
              </a:spcBef>
              <a:spcAft>
                <a:spcPts val="0"/>
              </a:spcAft>
              <a:buClr>
                <a:srgbClr val="635C5B"/>
              </a:buClr>
              <a:buSzPts val="800"/>
              <a:buFont typeface="Arial"/>
              <a:buChar char="•"/>
              <a:defRPr b="0" i="0" sz="800" u="none" cap="none" strike="noStrike">
                <a:solidFill>
                  <a:srgbClr val="635C5B"/>
                </a:solidFill>
                <a:latin typeface="Gill Sans"/>
                <a:ea typeface="Gill Sans"/>
                <a:cs typeface="Gill Sans"/>
                <a:sym typeface="Gill Sans"/>
              </a:defRPr>
            </a:lvl9pPr>
          </a:lstStyle>
          <a:p/>
        </p:txBody>
      </p:sp>
      <p:sp>
        <p:nvSpPr>
          <p:cNvPr id="8" name="Google Shape;8;p12"/>
          <p:cNvSpPr txBox="1"/>
          <p:nvPr>
            <p:ph idx="12" type="sldNum"/>
          </p:nvPr>
        </p:nvSpPr>
        <p:spPr>
          <a:xfrm>
            <a:off x="8862060" y="6549769"/>
            <a:ext cx="129540" cy="1270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1pPr>
            <a:lvl2pPr indent="0" lvl="1"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2pPr>
            <a:lvl3pPr indent="0" lvl="2"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3pPr>
            <a:lvl4pPr indent="0" lvl="3"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4pPr>
            <a:lvl5pPr indent="0" lvl="4"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5pPr>
            <a:lvl6pPr indent="0" lvl="5"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6pPr>
            <a:lvl7pPr indent="0" lvl="6"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7pPr>
            <a:lvl8pPr indent="0" lvl="7"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8pPr>
            <a:lvl9pPr indent="0" lvl="8" marL="0" marR="0" rtl="0" algn="r">
              <a:lnSpc>
                <a:spcPct val="100000"/>
              </a:lnSpc>
              <a:spcBef>
                <a:spcPts val="0"/>
              </a:spcBef>
              <a:spcAft>
                <a:spcPts val="0"/>
              </a:spcAft>
              <a:buClr>
                <a:schemeClr val="accent3"/>
              </a:buClr>
              <a:buSzPts val="200"/>
              <a:buFont typeface="Gill Sans"/>
              <a:buNone/>
              <a:defRPr b="0" i="0" sz="200" u="none" cap="none" strike="noStrike">
                <a:solidFill>
                  <a:schemeClr val="accent3"/>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s-MX"/>
              <a:t>‹#›</a:t>
            </a:fld>
            <a:endParaRPr/>
          </a:p>
        </p:txBody>
      </p:sp>
      <p:sp>
        <p:nvSpPr>
          <p:cNvPr id="9" name="Google Shape;9;p12"/>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rmAutofit/>
          </a:bodyPr>
          <a:lstStyle>
            <a:lvl1pPr lvl="0"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1pPr>
            <a:lvl2pPr lvl="1"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2pPr>
            <a:lvl3pPr lvl="2"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3pPr>
            <a:lvl4pPr lvl="3"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4pPr>
            <a:lvl5pPr lvl="4"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5pPr>
            <a:lvl6pPr lvl="5"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6pPr>
            <a:lvl7pPr lvl="6"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7pPr>
            <a:lvl8pPr lvl="7"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8pPr>
            <a:lvl9pPr lvl="8" marR="0" rtl="0" algn="l">
              <a:lnSpc>
                <a:spcPct val="100000"/>
              </a:lnSpc>
              <a:spcBef>
                <a:spcPts val="0"/>
              </a:spcBef>
              <a:spcAft>
                <a:spcPts val="0"/>
              </a:spcAft>
              <a:buClr>
                <a:schemeClr val="accent2"/>
              </a:buClr>
              <a:buSzPts val="1100"/>
              <a:buFont typeface="Gill Sans"/>
              <a:buNone/>
              <a:defRPr b="0" i="0" sz="1100" u="none" cap="none" strike="noStrike">
                <a:solidFill>
                  <a:schemeClr val="accent2"/>
                </a:solidFill>
                <a:latin typeface="Gill Sans"/>
                <a:ea typeface="Gill Sans"/>
                <a:cs typeface="Gill Sans"/>
                <a:sym typeface="Gill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blgroup.com.mx/post/uso-del-9-box-grid-para-evaluar-el-talento" TargetMode="External"/><Relationship Id="rId4" Type="http://schemas.openxmlformats.org/officeDocument/2006/relationships/hyperlink" Target="https://blog.luz.vc/es/que-es/9-herramienta-box-matriz-grid-to-the-e-as-aplicado/" TargetMode="External"/><Relationship Id="rId5" Type="http://schemas.openxmlformats.org/officeDocument/2006/relationships/hyperlink" Target="https://d335luupugsy2.cloudfront.net/cms/files/782/1542291497Guia_para_medir_el_rendimiento_de_sus_empleados_con_un_9-box.pdf?utm_campaign=resposta_automatica_da_landing_page_landing_mini_guia-_9-box&amp;utm_medium=email&amp;utm_source=RD+Station" TargetMode="External"/><Relationship Id="rId6" Type="http://schemas.openxmlformats.org/officeDocument/2006/relationships/hyperlink" Target="https://d335luupugsy2.cloudfront.net/cms/files/782/1542291497Guia_para_medir_el_rendimiento_de_sus_empleados_con_un_9-box.pdf?utm_campaign=resposta_automatica_da_landing_page_landing_mini_guia-_9-box&amp;utm_medium=email&amp;utm_source=RD+Station" TargetMode="External"/><Relationship Id="rId7"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165" name="Google Shape;165;p1"/>
          <p:cNvGrpSpPr/>
          <p:nvPr/>
        </p:nvGrpSpPr>
        <p:grpSpPr>
          <a:xfrm>
            <a:off x="450436" y="568664"/>
            <a:ext cx="2140365" cy="925711"/>
            <a:chOff x="0" y="0"/>
            <a:chExt cx="2140364" cy="925709"/>
          </a:xfrm>
        </p:grpSpPr>
        <p:sp>
          <p:nvSpPr>
            <p:cNvPr id="166" name="Google Shape;166;p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167" name="Google Shape;167;p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
        <p:nvSpPr>
          <p:cNvPr id="168" name="Google Shape;168;p1"/>
          <p:cNvSpPr txBox="1"/>
          <p:nvPr>
            <p:ph type="title"/>
          </p:nvPr>
        </p:nvSpPr>
        <p:spPr>
          <a:xfrm>
            <a:off x="685800" y="2133600"/>
            <a:ext cx="8020878" cy="16002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FFFFFF"/>
              </a:buClr>
              <a:buSzPts val="2000"/>
              <a:buFont typeface="Gill Sans"/>
              <a:buNone/>
            </a:pPr>
            <a:r>
              <a:rPr lang="es-MX" sz="2000"/>
              <a:t>MAPEO NINE BOX</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idx="1" type="body"/>
          </p:nvPr>
        </p:nvSpPr>
        <p:spPr>
          <a:xfrm>
            <a:off x="685800" y="1741603"/>
            <a:ext cx="7772400" cy="4572000"/>
          </a:xfrm>
          <a:prstGeom prst="rect">
            <a:avLst/>
          </a:prstGeom>
          <a:noFill/>
          <a:ln>
            <a:noFill/>
          </a:ln>
        </p:spPr>
        <p:txBody>
          <a:bodyPr anchorCtr="0" anchor="t" bIns="45700" lIns="45700" spcFirstLastPara="1" rIns="45700" wrap="square" tIns="45700">
            <a:normAutofit/>
          </a:bodyPr>
          <a:lstStyle/>
          <a:p>
            <a:pPr indent="-97110" lvl="0" marL="97110" rtl="0" algn="l">
              <a:lnSpc>
                <a:spcPct val="100000"/>
              </a:lnSpc>
              <a:spcBef>
                <a:spcPts val="0"/>
              </a:spcBef>
              <a:spcAft>
                <a:spcPts val="0"/>
              </a:spcAft>
              <a:buClr>
                <a:srgbClr val="635C5B"/>
              </a:buClr>
              <a:buSzPts val="1400"/>
              <a:buChar char="•"/>
            </a:pPr>
            <a:r>
              <a:rPr lang="es-MX" sz="1400" u="sng">
                <a:solidFill>
                  <a:schemeClr val="hlink"/>
                </a:solidFill>
                <a:hlinkClick r:id="rId3"/>
              </a:rPr>
              <a:t>https://www.blgroup.com.mx/post/uso-del-9-box-grid-para-evaluar-el-talento</a:t>
            </a:r>
            <a:endParaRPr sz="1400"/>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4"/>
              </a:rPr>
              <a:t>https://blog.luz.vc/es/que-es/9-herramienta-box-matriz-grid-to-the-e-as-aplicado/</a:t>
            </a:r>
            <a:endParaRPr sz="1400" u="sng">
              <a:solidFill>
                <a:schemeClr val="hlink"/>
              </a:solidFill>
              <a:hlinkClick r:id="rId5"/>
            </a:endParaRPr>
          </a:p>
          <a:p>
            <a:pPr indent="-97110" lvl="0" marL="97110" rtl="0" algn="l">
              <a:lnSpc>
                <a:spcPct val="100000"/>
              </a:lnSpc>
              <a:spcBef>
                <a:spcPts val="500"/>
              </a:spcBef>
              <a:spcAft>
                <a:spcPts val="0"/>
              </a:spcAft>
              <a:buClr>
                <a:srgbClr val="635C5B"/>
              </a:buClr>
              <a:buSzPts val="1400"/>
              <a:buChar char="•"/>
            </a:pPr>
            <a:r>
              <a:rPr lang="es-MX" sz="1400" u="sng">
                <a:solidFill>
                  <a:schemeClr val="hlink"/>
                </a:solidFill>
                <a:hlinkClick r:id="rId6"/>
              </a:rPr>
              <a:t>https://d335luupugsy2.cloudfront.net/cms/files/782/1542291497Guia_para_medir_el_rendimiento_de_sus_empleados_con_un_9-box.pdf?utm_campaign=resposta_automatica_da_landing_page_landing_mini_guia-_9-box&amp;utm_medium=email&amp;utm_source=RD+Station</a:t>
            </a:r>
            <a:endParaRPr sz="1400"/>
          </a:p>
          <a:p>
            <a:pPr indent="-8210" lvl="0" marL="97110" rtl="0" algn="l">
              <a:lnSpc>
                <a:spcPct val="100000"/>
              </a:lnSpc>
              <a:spcBef>
                <a:spcPts val="500"/>
              </a:spcBef>
              <a:spcAft>
                <a:spcPts val="0"/>
              </a:spcAft>
              <a:buClr>
                <a:srgbClr val="635C5B"/>
              </a:buClr>
              <a:buSzPts val="1400"/>
              <a:buNone/>
            </a:pPr>
            <a:r>
              <a:t/>
            </a:r>
            <a:endParaRPr sz="1400"/>
          </a:p>
        </p:txBody>
      </p:sp>
      <p:sp>
        <p:nvSpPr>
          <p:cNvPr id="228" name="Google Shape;228;p10"/>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BIBLIOGRAFÍA COMPLEMENTARIA</a:t>
            </a:r>
            <a:endParaRPr/>
          </a:p>
        </p:txBody>
      </p:sp>
      <p:pic>
        <p:nvPicPr>
          <p:cNvPr descr="Libros" id="229" name="Google Shape;229;p10"/>
          <p:cNvPicPr preferRelativeResize="0"/>
          <p:nvPr/>
        </p:nvPicPr>
        <p:blipFill rotWithShape="1">
          <a:blip r:embed="rId7">
            <a:alphaModFix/>
          </a:blip>
          <a:srcRect b="0" l="0" r="0" t="0"/>
          <a:stretch/>
        </p:blipFill>
        <p:spPr>
          <a:xfrm>
            <a:off x="6483285" y="4425883"/>
            <a:ext cx="1974915" cy="19749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idx="12" type="sldNum"/>
          </p:nvPr>
        </p:nvSpPr>
        <p:spPr>
          <a:xfrm>
            <a:off x="8864599" y="6549769"/>
            <a:ext cx="127001" cy="12700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FFFFFF"/>
              </a:buClr>
              <a:buSzPts val="200"/>
              <a:buFont typeface="Gill Sans"/>
              <a:buNone/>
            </a:pPr>
            <a:fld id="{00000000-1234-1234-1234-123412341234}" type="slidenum">
              <a:rPr lang="es-MX">
                <a:solidFill>
                  <a:srgbClr val="FFFFFF"/>
                </a:solidFill>
              </a:rPr>
              <a:t>‹#›</a:t>
            </a:fld>
            <a:endParaRPr/>
          </a:p>
        </p:txBody>
      </p:sp>
      <p:grpSp>
        <p:nvGrpSpPr>
          <p:cNvPr id="235" name="Google Shape;235;p11"/>
          <p:cNvGrpSpPr/>
          <p:nvPr/>
        </p:nvGrpSpPr>
        <p:grpSpPr>
          <a:xfrm>
            <a:off x="450436" y="568664"/>
            <a:ext cx="2140365" cy="925711"/>
            <a:chOff x="0" y="0"/>
            <a:chExt cx="2140364" cy="925709"/>
          </a:xfrm>
        </p:grpSpPr>
        <p:sp>
          <p:nvSpPr>
            <p:cNvPr id="236" name="Google Shape;236;p11"/>
            <p:cNvSpPr/>
            <p:nvPr/>
          </p:nvSpPr>
          <p:spPr>
            <a:xfrm>
              <a:off x="0" y="0"/>
              <a:ext cx="2140364" cy="925709"/>
            </a:xfrm>
            <a:prstGeom prst="rect">
              <a:avLst/>
            </a:prstGeom>
            <a:solidFill>
              <a:schemeClr val="accent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pic>
          <p:nvPicPr>
            <p:cNvPr descr="image5.png" id="237" name="Google Shape;237;p11"/>
            <p:cNvPicPr preferRelativeResize="0"/>
            <p:nvPr/>
          </p:nvPicPr>
          <p:blipFill rotWithShape="1">
            <a:blip r:embed="rId3">
              <a:alphaModFix/>
            </a:blip>
            <a:srcRect b="0" l="0" r="0" t="0"/>
            <a:stretch/>
          </p:blipFill>
          <p:spPr>
            <a:xfrm>
              <a:off x="0" y="0"/>
              <a:ext cx="2140364" cy="92570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txBox="1"/>
          <p:nvPr>
            <p:ph type="title"/>
          </p:nvPr>
        </p:nvSpPr>
        <p:spPr>
          <a:xfrm>
            <a:off x="686104" y="556591"/>
            <a:ext cx="7772401" cy="815011"/>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chemeClr val="accent2"/>
              </a:buClr>
              <a:buSzPts val="2400"/>
              <a:buFont typeface="Gill Sans"/>
              <a:buNone/>
            </a:pPr>
            <a:r>
              <a:rPr b="1" lang="es-MX" sz="2400"/>
              <a:t>AGENDA</a:t>
            </a:r>
            <a:endParaRPr/>
          </a:p>
        </p:txBody>
      </p:sp>
      <p:sp>
        <p:nvSpPr>
          <p:cNvPr id="174" name="Google Shape;174;p2"/>
          <p:cNvSpPr txBox="1"/>
          <p:nvPr>
            <p:ph idx="1" type="body"/>
          </p:nvPr>
        </p:nvSpPr>
        <p:spPr>
          <a:xfrm>
            <a:off x="686105" y="649356"/>
            <a:ext cx="7772400" cy="5615609"/>
          </a:xfrm>
          <a:prstGeom prst="rect">
            <a:avLst/>
          </a:prstGeom>
          <a:solidFill>
            <a:schemeClr val="accent1"/>
          </a:solid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FFFFFF"/>
              </a:buClr>
              <a:buSzPts val="1929"/>
              <a:buNone/>
            </a:pPr>
            <a:br>
              <a:rPr lang="es-MX" sz="1929">
                <a:solidFill>
                  <a:srgbClr val="FFFFFF"/>
                </a:solidFill>
              </a:rPr>
            </a:br>
            <a:endParaRPr sz="780">
              <a:solidFill>
                <a:srgbClr val="FFFFFF"/>
              </a:solidFill>
            </a:endParaRPr>
          </a:p>
          <a:p>
            <a:pPr indent="0" lvl="1" marL="191542" rtl="0" algn="l">
              <a:lnSpc>
                <a:spcPct val="100000"/>
              </a:lnSpc>
              <a:spcBef>
                <a:spcPts val="500"/>
              </a:spcBef>
              <a:spcAft>
                <a:spcPts val="0"/>
              </a:spcAft>
              <a:buClr>
                <a:srgbClr val="FFFFFF"/>
              </a:buClr>
              <a:buSzPts val="1929"/>
              <a:buNone/>
            </a:pPr>
            <a:r>
              <a:rPr lang="es-MX" sz="1929">
                <a:solidFill>
                  <a:srgbClr val="FFFFFF"/>
                </a:solidFill>
              </a:rPr>
              <a:t>ÍNDICE</a:t>
            </a:r>
            <a:endParaRPr sz="1170">
              <a:solidFill>
                <a:srgbClr val="FFFFFF"/>
              </a:solidFill>
            </a:endParaRPr>
          </a:p>
          <a:p>
            <a:pPr indent="0" lvl="4" marL="490910" rtl="0" algn="l">
              <a:lnSpc>
                <a:spcPct val="100000"/>
              </a:lnSpc>
              <a:spcBef>
                <a:spcPts val="500"/>
              </a:spcBef>
              <a:spcAft>
                <a:spcPts val="0"/>
              </a:spcAft>
              <a:buClr>
                <a:srgbClr val="FFFFFF"/>
              </a:buClr>
              <a:buSzPts val="1929"/>
              <a:buNone/>
            </a:pPr>
            <a:br>
              <a:rPr b="0" lang="es-MX" sz="1929">
                <a:solidFill>
                  <a:srgbClr val="FFFFFF"/>
                </a:solidFill>
              </a:rPr>
            </a:br>
            <a:r>
              <a:rPr b="0" lang="es-MX" sz="1929">
                <a:solidFill>
                  <a:srgbClr val="FFFFFF"/>
                </a:solidFill>
              </a:rPr>
              <a:t>1. </a:t>
            </a:r>
            <a:r>
              <a:rPr lang="es-MX" sz="1929">
                <a:solidFill>
                  <a:srgbClr val="FFFFFF"/>
                </a:solidFill>
              </a:rPr>
              <a:t>¿Qué es y para qué sirve la metodología nine box?</a:t>
            </a:r>
            <a:endParaRPr/>
          </a:p>
          <a:p>
            <a:pPr indent="0" lvl="4" marL="490910" rtl="0" algn="l">
              <a:lnSpc>
                <a:spcPct val="100000"/>
              </a:lnSpc>
              <a:spcBef>
                <a:spcPts val="500"/>
              </a:spcBef>
              <a:spcAft>
                <a:spcPts val="0"/>
              </a:spcAft>
              <a:buClr>
                <a:srgbClr val="635C5B"/>
              </a:buClr>
              <a:buSzPts val="780"/>
              <a:buNone/>
            </a:pPr>
            <a:r>
              <a:t/>
            </a:r>
            <a:endParaRPr b="0" sz="780">
              <a:solidFill>
                <a:srgbClr val="FFFFFF"/>
              </a:solidFill>
            </a:endParaRPr>
          </a:p>
          <a:p>
            <a:pPr indent="0" lvl="4" marL="490910" rtl="0" algn="l">
              <a:lnSpc>
                <a:spcPct val="100000"/>
              </a:lnSpc>
              <a:spcBef>
                <a:spcPts val="500"/>
              </a:spcBef>
              <a:spcAft>
                <a:spcPts val="0"/>
              </a:spcAft>
              <a:buClr>
                <a:srgbClr val="FFFFFF"/>
              </a:buClr>
              <a:buSzPts val="1929"/>
              <a:buNone/>
            </a:pPr>
            <a:r>
              <a:rPr lang="es-MX" sz="1929">
                <a:solidFill>
                  <a:srgbClr val="FFFFFF"/>
                </a:solidFill>
              </a:rPr>
              <a:t>2. ¿Cómo se ve la matriz?</a:t>
            </a:r>
            <a:endParaRPr/>
          </a:p>
          <a:p>
            <a:pPr indent="0" lvl="4" marL="490910" rtl="0" algn="l">
              <a:lnSpc>
                <a:spcPct val="100000"/>
              </a:lnSpc>
              <a:spcBef>
                <a:spcPts val="500"/>
              </a:spcBef>
              <a:spcAft>
                <a:spcPts val="0"/>
              </a:spcAft>
              <a:buClr>
                <a:srgbClr val="635C5B"/>
              </a:buClr>
              <a:buSzPts val="780"/>
              <a:buNone/>
            </a:pPr>
            <a:r>
              <a:t/>
            </a:r>
            <a:endParaRPr b="0" sz="780">
              <a:solidFill>
                <a:srgbClr val="FFFFFF"/>
              </a:solidFill>
            </a:endParaRPr>
          </a:p>
          <a:p>
            <a:pPr indent="0" lvl="4" marL="490910" rtl="0" algn="l">
              <a:lnSpc>
                <a:spcPct val="100000"/>
              </a:lnSpc>
              <a:spcBef>
                <a:spcPts val="500"/>
              </a:spcBef>
              <a:spcAft>
                <a:spcPts val="0"/>
              </a:spcAft>
              <a:buClr>
                <a:srgbClr val="FFFFFF"/>
              </a:buClr>
              <a:buSzPts val="1929"/>
              <a:buNone/>
            </a:pPr>
            <a:r>
              <a:rPr lang="es-MX" sz="1929">
                <a:solidFill>
                  <a:srgbClr val="FFFFFF"/>
                </a:solidFill>
              </a:rPr>
              <a:t>3. Evaluación</a:t>
            </a:r>
            <a:endParaRPr/>
          </a:p>
          <a:p>
            <a:pPr indent="0" lvl="4" marL="490910" rtl="0" algn="l">
              <a:lnSpc>
                <a:spcPct val="100000"/>
              </a:lnSpc>
              <a:spcBef>
                <a:spcPts val="500"/>
              </a:spcBef>
              <a:spcAft>
                <a:spcPts val="0"/>
              </a:spcAft>
              <a:buClr>
                <a:srgbClr val="635C5B"/>
              </a:buClr>
              <a:buSzPts val="780"/>
              <a:buNone/>
            </a:pPr>
            <a:r>
              <a:t/>
            </a:r>
            <a:endParaRPr b="0" sz="780">
              <a:solidFill>
                <a:srgbClr val="FFFFFF"/>
              </a:solidFill>
            </a:endParaRPr>
          </a:p>
          <a:p>
            <a:pPr indent="0" lvl="4" marL="490910" rtl="0" algn="l">
              <a:lnSpc>
                <a:spcPct val="100000"/>
              </a:lnSpc>
              <a:spcBef>
                <a:spcPts val="500"/>
              </a:spcBef>
              <a:spcAft>
                <a:spcPts val="0"/>
              </a:spcAft>
              <a:buClr>
                <a:srgbClr val="FFFFFF"/>
              </a:buClr>
              <a:buSzPts val="1929"/>
              <a:buNone/>
            </a:pPr>
            <a:r>
              <a:rPr lang="es-MX" sz="1929">
                <a:solidFill>
                  <a:srgbClr val="FFFFFF"/>
                </a:solidFill>
              </a:rPr>
              <a:t>4. Mapeo de personas colaboradoras</a:t>
            </a:r>
            <a:endParaRPr/>
          </a:p>
          <a:p>
            <a:pPr indent="0" lvl="4" marL="490910" rtl="0" algn="l">
              <a:lnSpc>
                <a:spcPct val="100000"/>
              </a:lnSpc>
              <a:spcBef>
                <a:spcPts val="500"/>
              </a:spcBef>
              <a:spcAft>
                <a:spcPts val="0"/>
              </a:spcAft>
              <a:buClr>
                <a:srgbClr val="635C5B"/>
              </a:buClr>
              <a:buSzPts val="780"/>
              <a:buNone/>
            </a:pPr>
            <a:r>
              <a:t/>
            </a:r>
            <a:endParaRPr b="0" sz="780">
              <a:solidFill>
                <a:srgbClr val="FFFFFF"/>
              </a:solidFill>
            </a:endParaRPr>
          </a:p>
          <a:p>
            <a:pPr indent="0" lvl="4" marL="490910" rtl="0" algn="l">
              <a:lnSpc>
                <a:spcPct val="100000"/>
              </a:lnSpc>
              <a:spcBef>
                <a:spcPts val="500"/>
              </a:spcBef>
              <a:spcAft>
                <a:spcPts val="0"/>
              </a:spcAft>
              <a:buClr>
                <a:srgbClr val="FFFFFF"/>
              </a:buClr>
              <a:buSzPts val="1929"/>
              <a:buNone/>
            </a:pPr>
            <a:r>
              <a:rPr lang="es-MX" sz="1929">
                <a:solidFill>
                  <a:srgbClr val="FFFFFF"/>
                </a:solidFill>
              </a:rPr>
              <a:t>5. Descripción por casilla</a:t>
            </a:r>
            <a:br>
              <a:rPr b="0" lang="es-MX" sz="1929">
                <a:solidFill>
                  <a:srgbClr val="FFFFFF"/>
                </a:solidFill>
              </a:rPr>
            </a:br>
            <a:endParaRPr b="0" sz="78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p:nvPr/>
        </p:nvSpPr>
        <p:spPr>
          <a:xfrm>
            <a:off x="915099" y="1371599"/>
            <a:ext cx="7533867" cy="984164"/>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ill Sans"/>
              <a:buNone/>
            </a:pPr>
            <a:r>
              <a:t/>
            </a:r>
            <a:endParaRPr b="0" i="0" sz="1800" u="none" cap="none" strike="noStrike">
              <a:solidFill>
                <a:srgbClr val="000000"/>
              </a:solidFill>
              <a:latin typeface="Gill Sans"/>
              <a:ea typeface="Gill Sans"/>
              <a:cs typeface="Gill Sans"/>
              <a:sym typeface="Gill Sans"/>
            </a:endParaRPr>
          </a:p>
        </p:txBody>
      </p:sp>
      <p:sp>
        <p:nvSpPr>
          <p:cNvPr id="180" name="Google Shape;180;p3"/>
          <p:cNvSpPr txBox="1"/>
          <p:nvPr>
            <p:ph type="title"/>
          </p:nvPr>
        </p:nvSpPr>
        <p:spPr>
          <a:xfrm>
            <a:off x="685799" y="490393"/>
            <a:ext cx="7772401" cy="519702"/>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I. ¿QUÉ ES LA MATRIZ NINE BOX?</a:t>
            </a:r>
            <a:endParaRPr/>
          </a:p>
        </p:txBody>
      </p:sp>
      <p:sp>
        <p:nvSpPr>
          <p:cNvPr id="181" name="Google Shape;181;p3"/>
          <p:cNvSpPr/>
          <p:nvPr/>
        </p:nvSpPr>
        <p:spPr>
          <a:xfrm>
            <a:off x="1904626" y="1426067"/>
            <a:ext cx="6544340" cy="892552"/>
          </a:xfrm>
          <a:prstGeom prst="rect">
            <a:avLst/>
          </a:prstGeom>
          <a:solidFill>
            <a:schemeClr val="accent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
              <a:buFont typeface="Gill Sans"/>
              <a:buNone/>
            </a:pPr>
            <a:r>
              <a:t/>
            </a:r>
            <a:endParaRPr b="0" i="0" sz="400" u="none" cap="none" strike="noStrike">
              <a:solidFill>
                <a:srgbClr val="EDEDED"/>
              </a:solidFill>
              <a:latin typeface="Gill Sans"/>
              <a:ea typeface="Gill Sans"/>
              <a:cs typeface="Gill Sans"/>
              <a:sym typeface="Gill Sans"/>
            </a:endParaRPr>
          </a:p>
          <a:p>
            <a:pPr indent="0" lvl="0" marL="0" marR="0" rtl="0" algn="just">
              <a:lnSpc>
                <a:spcPct val="100000"/>
              </a:lnSpc>
              <a:spcBef>
                <a:spcPts val="0"/>
              </a:spcBef>
              <a:spcAft>
                <a:spcPts val="0"/>
              </a:spcAft>
              <a:buClr>
                <a:srgbClr val="FFFFFF"/>
              </a:buClr>
              <a:buSzPts val="1600"/>
              <a:buFont typeface="Gill Sans"/>
              <a:buNone/>
            </a:pPr>
            <a:r>
              <a:rPr b="0" i="0" lang="es-MX" sz="1600" u="none" cap="none" strike="noStrike">
                <a:solidFill>
                  <a:srgbClr val="FFFFFF"/>
                </a:solidFill>
                <a:latin typeface="Gill Sans"/>
                <a:ea typeface="Gill Sans"/>
                <a:cs typeface="Gill Sans"/>
                <a:sym typeface="Gill Sans"/>
              </a:rPr>
              <a:t>Es una metodología de evaluación en la que se clasifica a l</a:t>
            </a:r>
            <a:r>
              <a:rPr lang="es-MX" sz="1600">
                <a:solidFill>
                  <a:srgbClr val="FFFFFF"/>
                </a:solidFill>
                <a:latin typeface="Gill Sans"/>
                <a:ea typeface="Gill Sans"/>
                <a:cs typeface="Gill Sans"/>
                <a:sym typeface="Gill Sans"/>
              </a:rPr>
              <a:t>as personas colaboradoras</a:t>
            </a:r>
            <a:r>
              <a:rPr b="0" i="0" lang="es-MX" sz="1600" u="none" cap="none" strike="noStrike">
                <a:solidFill>
                  <a:srgbClr val="FFFFFF"/>
                </a:solidFill>
                <a:latin typeface="Gill Sans"/>
                <a:ea typeface="Gill Sans"/>
                <a:cs typeface="Gill Sans"/>
                <a:sym typeface="Gill Sans"/>
              </a:rPr>
              <a:t> en una tabla de 9 casillas dependiendo del rendimiento que hayan mostrado en un período específico. </a:t>
            </a:r>
            <a:endParaRPr b="0" i="0" sz="1400" u="none" cap="none" strike="noStrike">
              <a:solidFill>
                <a:srgbClr val="FFFFFF"/>
              </a:solidFill>
              <a:latin typeface="Gill Sans"/>
              <a:ea typeface="Gill Sans"/>
              <a:cs typeface="Gill Sans"/>
              <a:sym typeface="Gill Sans"/>
            </a:endParaRPr>
          </a:p>
        </p:txBody>
      </p:sp>
      <p:pic>
        <p:nvPicPr>
          <p:cNvPr descr="Burbuja de chat" id="182" name="Google Shape;182;p3"/>
          <p:cNvPicPr preferRelativeResize="0"/>
          <p:nvPr/>
        </p:nvPicPr>
        <p:blipFill rotWithShape="1">
          <a:blip r:embed="rId3">
            <a:alphaModFix/>
          </a:blip>
          <a:srcRect b="0" l="0" r="0" t="0"/>
          <a:stretch/>
        </p:blipFill>
        <p:spPr>
          <a:xfrm>
            <a:off x="915099" y="1429007"/>
            <a:ext cx="914400" cy="914400"/>
          </a:xfrm>
          <a:prstGeom prst="rect">
            <a:avLst/>
          </a:prstGeom>
          <a:noFill/>
          <a:ln>
            <a:noFill/>
          </a:ln>
        </p:spPr>
      </p:pic>
      <p:sp>
        <p:nvSpPr>
          <p:cNvPr id="183" name="Google Shape;183;p3"/>
          <p:cNvSpPr/>
          <p:nvPr/>
        </p:nvSpPr>
        <p:spPr>
          <a:xfrm>
            <a:off x="756885" y="2549526"/>
            <a:ext cx="7772400" cy="115416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595959"/>
              </a:buClr>
              <a:buSzPts val="1600"/>
              <a:buFont typeface="Arial"/>
              <a:buChar char="•"/>
            </a:pPr>
            <a:r>
              <a:rPr b="0" i="0" lang="es-MX" sz="1600" u="none" cap="none" strike="noStrike">
                <a:solidFill>
                  <a:srgbClr val="595959"/>
                </a:solidFill>
                <a:latin typeface="Gill Sans"/>
                <a:ea typeface="Gill Sans"/>
                <a:cs typeface="Gill Sans"/>
                <a:sym typeface="Gill Sans"/>
              </a:rPr>
              <a:t>La matriz permite cruzar dos variables: desempeño y el potencial, que son medidas a través de evaluaciones de metas y competencias</a:t>
            </a:r>
            <a:endParaRPr/>
          </a:p>
          <a:p>
            <a:pPr indent="-254000" lvl="0" marL="285750" marR="0" rtl="0" algn="just">
              <a:lnSpc>
                <a:spcPct val="100000"/>
              </a:lnSpc>
              <a:spcBef>
                <a:spcPts val="0"/>
              </a:spcBef>
              <a:spcAft>
                <a:spcPts val="0"/>
              </a:spcAft>
              <a:buClr>
                <a:srgbClr val="000000"/>
              </a:buClr>
              <a:buSzPts val="500"/>
              <a:buFont typeface="Arial"/>
              <a:buNone/>
            </a:pPr>
            <a:r>
              <a:t/>
            </a:r>
            <a:endParaRPr b="0" i="0" sz="500" u="none" cap="none" strike="noStrike">
              <a:solidFill>
                <a:srgbClr val="595959"/>
              </a:solidFill>
              <a:latin typeface="Gill Sans"/>
              <a:ea typeface="Gill Sans"/>
              <a:cs typeface="Gill Sans"/>
              <a:sym typeface="Gill Sans"/>
            </a:endParaRPr>
          </a:p>
          <a:p>
            <a:pPr indent="-285750" lvl="0" marL="285750" marR="0" rtl="0" algn="just">
              <a:lnSpc>
                <a:spcPct val="100000"/>
              </a:lnSpc>
              <a:spcBef>
                <a:spcPts val="0"/>
              </a:spcBef>
              <a:spcAft>
                <a:spcPts val="0"/>
              </a:spcAft>
              <a:buClr>
                <a:srgbClr val="595959"/>
              </a:buClr>
              <a:buSzPts val="1600"/>
              <a:buFont typeface="Arial"/>
              <a:buChar char="•"/>
            </a:pPr>
            <a:r>
              <a:rPr b="0" i="0" lang="es-MX" sz="1600" u="none" cap="none" strike="noStrike">
                <a:solidFill>
                  <a:srgbClr val="595959"/>
                </a:solidFill>
                <a:latin typeface="Gill Sans"/>
                <a:ea typeface="Gill Sans"/>
                <a:cs typeface="Gill Sans"/>
                <a:sym typeface="Gill Sans"/>
              </a:rPr>
              <a:t>Esta matriz ayuda especialmente a identificar al personal con mayor potencial de cara a un plan de carrera o de menor desempeño para un plan correctivo. </a:t>
            </a:r>
            <a:endParaRPr/>
          </a:p>
        </p:txBody>
      </p:sp>
      <p:pic>
        <p:nvPicPr>
          <p:cNvPr id="184" name="Google Shape;184;p3"/>
          <p:cNvPicPr preferRelativeResize="0"/>
          <p:nvPr/>
        </p:nvPicPr>
        <p:blipFill rotWithShape="1">
          <a:blip r:embed="rId4">
            <a:alphaModFix/>
          </a:blip>
          <a:srcRect b="0" l="0" r="0" t="0"/>
          <a:stretch/>
        </p:blipFill>
        <p:spPr>
          <a:xfrm>
            <a:off x="1554367" y="3882838"/>
            <a:ext cx="6255329" cy="2522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4"/>
          <p:cNvPicPr preferRelativeResize="0"/>
          <p:nvPr/>
        </p:nvPicPr>
        <p:blipFill rotWithShape="1">
          <a:blip r:embed="rId3">
            <a:alphaModFix/>
          </a:blip>
          <a:srcRect b="0" l="0" r="0" t="0"/>
          <a:stretch/>
        </p:blipFill>
        <p:spPr>
          <a:xfrm>
            <a:off x="685799" y="1207108"/>
            <a:ext cx="7662441" cy="5278798"/>
          </a:xfrm>
          <a:prstGeom prst="rect">
            <a:avLst/>
          </a:prstGeom>
          <a:noFill/>
          <a:ln>
            <a:noFill/>
          </a:ln>
        </p:spPr>
      </p:pic>
      <p:sp>
        <p:nvSpPr>
          <p:cNvPr id="190" name="Google Shape;190;p4"/>
          <p:cNvSpPr txBox="1"/>
          <p:nvPr/>
        </p:nvSpPr>
        <p:spPr>
          <a:xfrm>
            <a:off x="685799" y="594565"/>
            <a:ext cx="7772401" cy="519702"/>
          </a:xfrm>
          <a:prstGeom prst="rect">
            <a:avLst/>
          </a:prstGeom>
          <a:no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chemeClr val="accent2"/>
              </a:buClr>
              <a:buSzPts val="2000"/>
              <a:buFont typeface="Gill Sans"/>
              <a:buNone/>
            </a:pPr>
            <a:r>
              <a:rPr b="1" i="0" lang="es-MX" sz="2000" u="none" cap="none" strike="noStrike">
                <a:solidFill>
                  <a:schemeClr val="accent2"/>
                </a:solidFill>
                <a:latin typeface="Gill Sans"/>
                <a:ea typeface="Gill Sans"/>
                <a:cs typeface="Gill Sans"/>
                <a:sym typeface="Gill Sans"/>
              </a:rPr>
              <a:t>2. ¿CÓMO SE VE LA MATRIZ NINE BOX?</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
          <p:cNvSpPr txBox="1"/>
          <p:nvPr>
            <p:ph idx="1" type="body"/>
          </p:nvPr>
        </p:nvSpPr>
        <p:spPr>
          <a:xfrm>
            <a:off x="807308" y="1600200"/>
            <a:ext cx="7529383" cy="4572000"/>
          </a:xfrm>
          <a:prstGeom prst="rect">
            <a:avLst/>
          </a:prstGeom>
          <a:noFill/>
          <a:ln>
            <a:noFill/>
          </a:ln>
        </p:spPr>
        <p:txBody>
          <a:bodyPr anchorCtr="0" anchor="t" bIns="45700" lIns="45700" spcFirstLastPara="1" rIns="45700" wrap="square" tIns="45700">
            <a:normAutofit/>
          </a:bodyPr>
          <a:lstStyle/>
          <a:p>
            <a:pPr indent="-101600" lvl="0" marL="97110" rtl="0" algn="l">
              <a:lnSpc>
                <a:spcPct val="100000"/>
              </a:lnSpc>
              <a:spcBef>
                <a:spcPts val="0"/>
              </a:spcBef>
              <a:spcAft>
                <a:spcPts val="0"/>
              </a:spcAft>
              <a:buClr>
                <a:srgbClr val="635C5B"/>
              </a:buClr>
              <a:buSzPts val="1600"/>
              <a:buChar char="•"/>
            </a:pPr>
            <a:r>
              <a:rPr lang="es-MX" sz="1600"/>
              <a:t>Esta evaluación la realizan los/ las jefes/as directos y directivos.</a:t>
            </a:r>
            <a:endParaRPr/>
          </a:p>
          <a:p>
            <a:pPr indent="-46310" lvl="0" marL="97110" rtl="0" algn="l">
              <a:lnSpc>
                <a:spcPct val="100000"/>
              </a:lnSpc>
              <a:spcBef>
                <a:spcPts val="500"/>
              </a:spcBef>
              <a:spcAft>
                <a:spcPts val="0"/>
              </a:spcAft>
              <a:buClr>
                <a:srgbClr val="635C5B"/>
              </a:buClr>
              <a:buSzPts val="800"/>
              <a:buNone/>
            </a:pPr>
            <a:r>
              <a:t/>
            </a:r>
            <a:endParaRPr/>
          </a:p>
          <a:p>
            <a:pPr indent="-101600" lvl="0" marL="97110" rtl="0" algn="just">
              <a:lnSpc>
                <a:spcPct val="100000"/>
              </a:lnSpc>
              <a:spcBef>
                <a:spcPts val="500"/>
              </a:spcBef>
              <a:spcAft>
                <a:spcPts val="0"/>
              </a:spcAft>
              <a:buClr>
                <a:srgbClr val="635C5B"/>
              </a:buClr>
              <a:buSzPts val="1600"/>
              <a:buChar char="•"/>
            </a:pPr>
            <a:r>
              <a:rPr lang="es-MX" sz="1600"/>
              <a:t>Puede hacerse basados en los resultados de la evaluación de desempeño cuantitativa y cualitativa o clasificando el rendimiento a juicio de la cabeza de área.</a:t>
            </a:r>
            <a:endParaRPr/>
          </a:p>
          <a:p>
            <a:pPr indent="-46310" lvl="0" marL="97110" rtl="0" algn="just">
              <a:lnSpc>
                <a:spcPct val="100000"/>
              </a:lnSpc>
              <a:spcBef>
                <a:spcPts val="500"/>
              </a:spcBef>
              <a:spcAft>
                <a:spcPts val="0"/>
              </a:spcAft>
              <a:buClr>
                <a:srgbClr val="635C5B"/>
              </a:buClr>
              <a:buSzPts val="800"/>
              <a:buNone/>
            </a:pPr>
            <a:r>
              <a:t/>
            </a:r>
            <a:endParaRPr/>
          </a:p>
          <a:p>
            <a:pPr indent="-101600" lvl="0" marL="97110" rtl="0" algn="just">
              <a:lnSpc>
                <a:spcPct val="100000"/>
              </a:lnSpc>
              <a:spcBef>
                <a:spcPts val="500"/>
              </a:spcBef>
              <a:spcAft>
                <a:spcPts val="0"/>
              </a:spcAft>
              <a:buClr>
                <a:srgbClr val="635C5B"/>
              </a:buClr>
              <a:buSzPts val="1600"/>
              <a:buChar char="•"/>
            </a:pPr>
            <a:r>
              <a:rPr lang="es-MX" sz="1600"/>
              <a:t>Una vez evaluados los y las colaboradores/as se procede al mapeo de los mismos para conocer quiénes tienen alto rendimiento, a quiénes promover, a quiénes motivar o a los que habría que remover si no muestran un cambio o mejora.</a:t>
            </a:r>
            <a:endParaRPr/>
          </a:p>
          <a:p>
            <a:pPr indent="0" lvl="0" marL="97110" rtl="0" algn="just">
              <a:lnSpc>
                <a:spcPct val="100000"/>
              </a:lnSpc>
              <a:spcBef>
                <a:spcPts val="500"/>
              </a:spcBef>
              <a:spcAft>
                <a:spcPts val="0"/>
              </a:spcAft>
              <a:buClr>
                <a:srgbClr val="635C5B"/>
              </a:buClr>
              <a:buSzPts val="1600"/>
              <a:buNone/>
            </a:pPr>
            <a:r>
              <a:t/>
            </a:r>
            <a:endParaRPr sz="1600"/>
          </a:p>
          <a:p>
            <a:pPr indent="-101600" lvl="0" marL="97110" rtl="0" algn="just">
              <a:lnSpc>
                <a:spcPct val="100000"/>
              </a:lnSpc>
              <a:spcBef>
                <a:spcPts val="500"/>
              </a:spcBef>
              <a:spcAft>
                <a:spcPts val="0"/>
              </a:spcAft>
              <a:buClr>
                <a:srgbClr val="635C5B"/>
              </a:buClr>
              <a:buSzPts val="1600"/>
              <a:buChar char="•"/>
            </a:pPr>
            <a:r>
              <a:rPr lang="es-MX" sz="1600"/>
              <a:t>El formato se vería así:</a:t>
            </a:r>
            <a:endParaRPr/>
          </a:p>
        </p:txBody>
      </p:sp>
      <p:sp>
        <p:nvSpPr>
          <p:cNvPr id="196" name="Google Shape;196;p5"/>
          <p:cNvSpPr txBox="1"/>
          <p:nvPr>
            <p:ph type="title"/>
          </p:nvPr>
        </p:nvSpPr>
        <p:spPr>
          <a:xfrm>
            <a:off x="686104" y="1097552"/>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3. EVALUACIÓN</a:t>
            </a:r>
            <a:endParaRPr/>
          </a:p>
        </p:txBody>
      </p:sp>
      <p:graphicFrame>
        <p:nvGraphicFramePr>
          <p:cNvPr id="197" name="Google Shape;197;p5"/>
          <p:cNvGraphicFramePr/>
          <p:nvPr/>
        </p:nvGraphicFramePr>
        <p:xfrm>
          <a:off x="807309" y="4424680"/>
          <a:ext cx="3000000" cy="3000000"/>
        </p:xfrm>
        <a:graphic>
          <a:graphicData uri="http://schemas.openxmlformats.org/drawingml/2006/table">
            <a:tbl>
              <a:tblPr bandRow="1" firstRow="1">
                <a:noFill/>
                <a:tableStyleId>{174A6DD7-EB20-4767-A71F-6C7BE74D8DC8}</a:tableStyleId>
              </a:tblPr>
              <a:tblGrid>
                <a:gridCol w="1463450"/>
                <a:gridCol w="1463450"/>
                <a:gridCol w="1463450"/>
                <a:gridCol w="1463450"/>
              </a:tblGrid>
              <a:tr h="139700">
                <a:tc>
                  <a:txBody>
                    <a:bodyPr/>
                    <a:lstStyle/>
                    <a:p>
                      <a:pPr indent="0" lvl="0" marL="0" marR="0" rtl="0" algn="l">
                        <a:lnSpc>
                          <a:spcPct val="100000"/>
                        </a:lnSpc>
                        <a:spcBef>
                          <a:spcPts val="0"/>
                        </a:spcBef>
                        <a:spcAft>
                          <a:spcPts val="0"/>
                        </a:spcAft>
                        <a:buClr>
                          <a:srgbClr val="FFFFFF"/>
                        </a:buClr>
                        <a:buSzPts val="1100"/>
                        <a:buFont typeface="Gill Sans"/>
                        <a:buNone/>
                      </a:pPr>
                      <a:r>
                        <a:rPr lang="es-MX" sz="1100" u="none" cap="none" strike="noStrike">
                          <a:solidFill>
                            <a:srgbClr val="FFFFFF"/>
                          </a:solidFill>
                          <a:latin typeface="Gill Sans"/>
                          <a:ea typeface="Gill Sans"/>
                          <a:cs typeface="Gill Sans"/>
                          <a:sym typeface="Gill Sans"/>
                        </a:rPr>
                        <a:t>NOMBRE</a:t>
                      </a:r>
                      <a:endParaRPr/>
                    </a:p>
                  </a:txBody>
                  <a:tcPr marT="45725" marB="45725" marR="91450" marL="91450">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Gill Sans"/>
                        <a:buNone/>
                      </a:pPr>
                      <a:r>
                        <a:rPr lang="es-MX" sz="1100" u="none" cap="none" strike="noStrike">
                          <a:solidFill>
                            <a:srgbClr val="FFFFFF"/>
                          </a:solidFill>
                          <a:latin typeface="Gill Sans"/>
                          <a:ea typeface="Gill Sans"/>
                          <a:cs typeface="Gill Sans"/>
                          <a:sym typeface="Gill Sans"/>
                        </a:rPr>
                        <a:t>ÁREA</a:t>
                      </a:r>
                      <a:endParaRPr/>
                    </a:p>
                  </a:txBody>
                  <a:tcPr marT="45725" marB="45725" marR="91450" marL="91450">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Gill Sans"/>
                        <a:buNone/>
                      </a:pPr>
                      <a:r>
                        <a:rPr lang="es-MX" sz="1100" u="none" cap="none" strike="noStrike">
                          <a:solidFill>
                            <a:srgbClr val="FFFFFF"/>
                          </a:solidFill>
                          <a:latin typeface="Gill Sans"/>
                          <a:ea typeface="Gill Sans"/>
                          <a:cs typeface="Gill Sans"/>
                          <a:sym typeface="Gill Sans"/>
                        </a:rPr>
                        <a:t>POTENCIAL</a:t>
                      </a:r>
                      <a:endParaRPr/>
                    </a:p>
                  </a:txBody>
                  <a:tcPr marT="45725" marB="45725" marR="91450" marL="91450">
                    <a:solidFill>
                      <a:schemeClr val="accent1"/>
                    </a:solidFill>
                  </a:tcPr>
                </a:tc>
                <a:tc>
                  <a:txBody>
                    <a:bodyPr/>
                    <a:lstStyle/>
                    <a:p>
                      <a:pPr indent="0" lvl="0" marL="0" marR="0" rtl="0" algn="l">
                        <a:lnSpc>
                          <a:spcPct val="100000"/>
                        </a:lnSpc>
                        <a:spcBef>
                          <a:spcPts val="0"/>
                        </a:spcBef>
                        <a:spcAft>
                          <a:spcPts val="0"/>
                        </a:spcAft>
                        <a:buClr>
                          <a:srgbClr val="FFFFFF"/>
                        </a:buClr>
                        <a:buSzPts val="1100"/>
                        <a:buFont typeface="Gill Sans"/>
                        <a:buNone/>
                      </a:pPr>
                      <a:r>
                        <a:rPr lang="es-MX" sz="1100" u="none" cap="none" strike="noStrike">
                          <a:solidFill>
                            <a:srgbClr val="FFFFFF"/>
                          </a:solidFill>
                          <a:latin typeface="Gill Sans"/>
                          <a:ea typeface="Gill Sans"/>
                          <a:cs typeface="Gill Sans"/>
                          <a:sym typeface="Gill Sans"/>
                        </a:rPr>
                        <a:t>DESEMPEÑO</a:t>
                      </a:r>
                      <a:endParaRPr/>
                    </a:p>
                  </a:txBody>
                  <a:tcPr marT="45725" marB="45725" marR="91450" marL="91450">
                    <a:solidFill>
                      <a:schemeClr val="accent1"/>
                    </a:solidFill>
                  </a:tcPr>
                </a:tc>
              </a:tr>
              <a:tr h="139700">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Juan Pérez</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Administración</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Medio</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Bajo</a:t>
                      </a:r>
                      <a:endParaRPr/>
                    </a:p>
                  </a:txBody>
                  <a:tcPr marT="45725" marB="45725" marR="91450" marL="91450">
                    <a:solidFill>
                      <a:srgbClr val="FFFFFF"/>
                    </a:solidFill>
                  </a:tcPr>
                </a:tc>
              </a:tr>
              <a:tr h="139700">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Lucila Sánchez</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Operaciones</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Medio</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Alto</a:t>
                      </a:r>
                      <a:endParaRPr/>
                    </a:p>
                  </a:txBody>
                  <a:tcPr marT="45725" marB="45725" marR="91450" marL="91450">
                    <a:solidFill>
                      <a:srgbClr val="FFFFFF"/>
                    </a:solidFill>
                  </a:tcPr>
                </a:tc>
              </a:tr>
              <a:tr h="126850">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Maricela Bermudez</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Jurídico</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Bajo</a:t>
                      </a:r>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chemeClr val="dk1"/>
                        </a:buClr>
                        <a:buSzPts val="1100"/>
                        <a:buFont typeface="Gill Sans"/>
                        <a:buNone/>
                      </a:pPr>
                      <a:r>
                        <a:rPr lang="es-MX" sz="1100" u="none" cap="none" strike="noStrike">
                          <a:latin typeface="Gill Sans"/>
                          <a:ea typeface="Gill Sans"/>
                          <a:cs typeface="Gill Sans"/>
                          <a:sym typeface="Gill Sans"/>
                        </a:rPr>
                        <a:t>Medio</a:t>
                      </a:r>
                      <a:endParaRPr/>
                    </a:p>
                  </a:txBody>
                  <a:tcPr marT="45725" marB="45725" marR="91450" marL="91450">
                    <a:solidFill>
                      <a:srgbClr val="FFFFFF"/>
                    </a:solidFill>
                  </a:tcPr>
                </a:tc>
              </a:tr>
            </a:tbl>
          </a:graphicData>
        </a:graphic>
      </p:graphicFrame>
      <p:pic>
        <p:nvPicPr>
          <p:cNvPr descr="Lista de comprobación RTL" id="198" name="Google Shape;198;p5"/>
          <p:cNvPicPr preferRelativeResize="0"/>
          <p:nvPr/>
        </p:nvPicPr>
        <p:blipFill rotWithShape="1">
          <a:blip r:embed="rId3">
            <a:alphaModFix/>
          </a:blip>
          <a:srcRect b="0" l="0" r="0" t="0"/>
          <a:stretch/>
        </p:blipFill>
        <p:spPr>
          <a:xfrm>
            <a:off x="6881560" y="3956362"/>
            <a:ext cx="1804086" cy="18040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6"/>
          <p:cNvPicPr preferRelativeResize="0"/>
          <p:nvPr/>
        </p:nvPicPr>
        <p:blipFill rotWithShape="1">
          <a:blip r:embed="rId3">
            <a:alphaModFix/>
          </a:blip>
          <a:srcRect b="0" l="5695" r="2784" t="0"/>
          <a:stretch/>
        </p:blipFill>
        <p:spPr>
          <a:xfrm>
            <a:off x="578734" y="1215342"/>
            <a:ext cx="7963382" cy="5248458"/>
          </a:xfrm>
          <a:prstGeom prst="rect">
            <a:avLst/>
          </a:prstGeom>
          <a:noFill/>
          <a:ln>
            <a:noFill/>
          </a:ln>
        </p:spPr>
      </p:pic>
      <p:sp>
        <p:nvSpPr>
          <p:cNvPr id="204" name="Google Shape;204;p6"/>
          <p:cNvSpPr txBox="1"/>
          <p:nvPr>
            <p:ph type="title"/>
          </p:nvPr>
        </p:nvSpPr>
        <p:spPr>
          <a:xfrm>
            <a:off x="674224" y="748863"/>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3. MAPEO DE COLABORADORES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txBox="1"/>
          <p:nvPr>
            <p:ph idx="1" type="body"/>
          </p:nvPr>
        </p:nvSpPr>
        <p:spPr>
          <a:xfrm>
            <a:off x="1020583" y="1547264"/>
            <a:ext cx="7069532" cy="4252240"/>
          </a:xfrm>
          <a:prstGeom prst="rect">
            <a:avLst/>
          </a:prstGeom>
          <a:solidFill>
            <a:srgbClr val="FF4B40"/>
          </a:solidFill>
          <a:ln>
            <a:noFill/>
          </a:ln>
        </p:spPr>
        <p:txBody>
          <a:bodyPr anchorCtr="0" anchor="t" bIns="45700" lIns="45700" spcFirstLastPara="1" rIns="45700" wrap="square" tIns="45700">
            <a:normAutofit/>
          </a:bodyPr>
          <a:lstStyle/>
          <a:p>
            <a:pPr indent="0" lvl="0" marL="0" rtl="0" algn="just">
              <a:lnSpc>
                <a:spcPct val="100000"/>
              </a:lnSpc>
              <a:spcBef>
                <a:spcPts val="0"/>
              </a:spcBef>
              <a:spcAft>
                <a:spcPts val="0"/>
              </a:spcAft>
              <a:buClr>
                <a:srgbClr val="635C5B"/>
              </a:buClr>
              <a:buSzPts val="1400"/>
              <a:buNone/>
            </a:pPr>
            <a:r>
              <a:t/>
            </a:r>
            <a:endParaRPr b="1" sz="1400">
              <a:solidFill>
                <a:srgbClr val="FFFFFF"/>
              </a:solidFill>
            </a:endParaRPr>
          </a:p>
          <a:p>
            <a:pPr indent="0" lvl="0" marL="0" rtl="0" algn="just">
              <a:lnSpc>
                <a:spcPct val="100000"/>
              </a:lnSpc>
              <a:spcBef>
                <a:spcPts val="500"/>
              </a:spcBef>
              <a:spcAft>
                <a:spcPts val="0"/>
              </a:spcAft>
              <a:buClr>
                <a:srgbClr val="635C5B"/>
              </a:buClr>
              <a:buSzPts val="1400"/>
              <a:buNone/>
            </a:pPr>
            <a:r>
              <a:t/>
            </a:r>
            <a:endParaRPr b="1" sz="1400">
              <a:solidFill>
                <a:srgbClr val="FFFFFF"/>
              </a:solidFill>
            </a:endParaRPr>
          </a:p>
          <a:p>
            <a:pPr indent="0" lvl="0" marL="0" rtl="0" algn="just">
              <a:lnSpc>
                <a:spcPct val="100000"/>
              </a:lnSpc>
              <a:spcBef>
                <a:spcPts val="500"/>
              </a:spcBef>
              <a:spcAft>
                <a:spcPts val="0"/>
              </a:spcAft>
              <a:buClr>
                <a:srgbClr val="FFFFFF"/>
              </a:buClr>
              <a:buSzPts val="1400"/>
              <a:buNone/>
            </a:pPr>
            <a:r>
              <a:rPr b="1" lang="es-MX" sz="1400">
                <a:solidFill>
                  <a:srgbClr val="FFFFFF"/>
                </a:solidFill>
              </a:rPr>
              <a:t>Considerar despido- Bajo desempeño/Bajo potencial: </a:t>
            </a:r>
            <a:endParaRPr/>
          </a:p>
          <a:p>
            <a:pPr indent="0" lvl="0" marL="0" rtl="0" algn="just">
              <a:lnSpc>
                <a:spcPct val="100000"/>
              </a:lnSpc>
              <a:spcBef>
                <a:spcPts val="500"/>
              </a:spcBef>
              <a:spcAft>
                <a:spcPts val="0"/>
              </a:spcAft>
              <a:buClr>
                <a:srgbClr val="FFFFFF"/>
              </a:buClr>
              <a:buSzPts val="1400"/>
              <a:buNone/>
            </a:pPr>
            <a:r>
              <a:rPr lang="es-MX" sz="1400">
                <a:solidFill>
                  <a:srgbClr val="FFFFFF"/>
                </a:solidFill>
              </a:rPr>
              <a:t>Es un/a empleado/a que muestra muy poco potencial y un desempeño deficiente. No está cumpliendo con las expectativas de la organización en desempeño y competencias.</a:t>
            </a:r>
            <a:endParaRPr/>
          </a:p>
          <a:p>
            <a:pPr indent="0" lvl="0" marL="0" rtl="0" algn="just">
              <a:lnSpc>
                <a:spcPct val="100000"/>
              </a:lnSpc>
              <a:spcBef>
                <a:spcPts val="500"/>
              </a:spcBef>
              <a:spcAft>
                <a:spcPts val="0"/>
              </a:spcAft>
              <a:buClr>
                <a:srgbClr val="635C5B"/>
              </a:buClr>
              <a:buSzPts val="1400"/>
              <a:buNone/>
            </a:pPr>
            <a:r>
              <a:t/>
            </a:r>
            <a:endParaRPr b="1" sz="1400">
              <a:solidFill>
                <a:srgbClr val="FFFFFF"/>
              </a:solidFill>
            </a:endParaRPr>
          </a:p>
          <a:p>
            <a:pPr indent="0" lvl="0" marL="0" rtl="0" algn="just">
              <a:lnSpc>
                <a:spcPct val="100000"/>
              </a:lnSpc>
              <a:spcBef>
                <a:spcPts val="500"/>
              </a:spcBef>
              <a:spcAft>
                <a:spcPts val="0"/>
              </a:spcAft>
              <a:buClr>
                <a:srgbClr val="FFFFFF"/>
              </a:buClr>
              <a:buSzPts val="1400"/>
              <a:buNone/>
            </a:pPr>
            <a:r>
              <a:rPr b="1" lang="es-MX" sz="1400">
                <a:solidFill>
                  <a:srgbClr val="FFFFFF"/>
                </a:solidFill>
              </a:rPr>
              <a:t>Dilema- Bajo desempeño/Potencial medio: </a:t>
            </a:r>
            <a:endParaRPr/>
          </a:p>
          <a:p>
            <a:pPr indent="0" lvl="0" marL="0" rtl="0" algn="just">
              <a:lnSpc>
                <a:spcPct val="100000"/>
              </a:lnSpc>
              <a:spcBef>
                <a:spcPts val="500"/>
              </a:spcBef>
              <a:spcAft>
                <a:spcPts val="0"/>
              </a:spcAft>
              <a:buClr>
                <a:srgbClr val="FFFFFF"/>
              </a:buClr>
              <a:buSzPts val="1400"/>
              <a:buNone/>
            </a:pPr>
            <a:r>
              <a:rPr lang="es-MX" sz="1400">
                <a:solidFill>
                  <a:srgbClr val="FFFFFF"/>
                </a:solidFill>
              </a:rPr>
              <a:t>No cumple de manera satisfactoria con las metas de su cargo y demuestra un nivel medio en las competencias requeridas. Si es nuevo, quizá le hace falta tiempo para adaptarse en su puesto. </a:t>
            </a:r>
            <a:endParaRPr/>
          </a:p>
          <a:p>
            <a:pPr indent="-8210" lvl="0" marL="97110" rtl="0" algn="just">
              <a:lnSpc>
                <a:spcPct val="100000"/>
              </a:lnSpc>
              <a:spcBef>
                <a:spcPts val="500"/>
              </a:spcBef>
              <a:spcAft>
                <a:spcPts val="0"/>
              </a:spcAft>
              <a:buClr>
                <a:srgbClr val="635C5B"/>
              </a:buClr>
              <a:buSzPts val="1400"/>
              <a:buNone/>
            </a:pPr>
            <a:r>
              <a:t/>
            </a:r>
            <a:endParaRPr sz="1400">
              <a:solidFill>
                <a:srgbClr val="FFFFFF"/>
              </a:solidFill>
            </a:endParaRPr>
          </a:p>
          <a:p>
            <a:pPr indent="0" lvl="0" marL="0" rtl="0" algn="just">
              <a:lnSpc>
                <a:spcPct val="100000"/>
              </a:lnSpc>
              <a:spcBef>
                <a:spcPts val="500"/>
              </a:spcBef>
              <a:spcAft>
                <a:spcPts val="0"/>
              </a:spcAft>
              <a:buClr>
                <a:srgbClr val="FFFFFF"/>
              </a:buClr>
              <a:buSzPts val="1400"/>
              <a:buNone/>
            </a:pPr>
            <a:r>
              <a:rPr b="1" lang="es-MX" sz="1400">
                <a:solidFill>
                  <a:srgbClr val="FFFFFF"/>
                </a:solidFill>
              </a:rPr>
              <a:t>Profesional de bajo potencial- Desempeño medio/Bajo potencial: </a:t>
            </a:r>
            <a:endParaRPr/>
          </a:p>
          <a:p>
            <a:pPr indent="0" lvl="0" marL="0" rtl="0" algn="just">
              <a:lnSpc>
                <a:spcPct val="100000"/>
              </a:lnSpc>
              <a:spcBef>
                <a:spcPts val="500"/>
              </a:spcBef>
              <a:spcAft>
                <a:spcPts val="0"/>
              </a:spcAft>
              <a:buClr>
                <a:srgbClr val="FFFFFF"/>
              </a:buClr>
              <a:buSzPts val="1400"/>
              <a:buNone/>
            </a:pPr>
            <a:r>
              <a:rPr lang="es-MX" sz="1400">
                <a:solidFill>
                  <a:srgbClr val="FFFFFF"/>
                </a:solidFill>
              </a:rPr>
              <a:t>No demuestra las competencias para desempeñarse en su cargo, pero esto no le impide alcanzar algunas de las metas que se le han asignado. Demuestra interés y entusiasmo por cumplir con sus tareas y hacerlas cada vez mejor</a:t>
            </a:r>
            <a:r>
              <a:rPr lang="es-MX">
                <a:solidFill>
                  <a:srgbClr val="FFFFFF"/>
                </a:solidFill>
              </a:rPr>
              <a:t>. </a:t>
            </a:r>
            <a:endParaRPr/>
          </a:p>
          <a:p>
            <a:pPr indent="0" lvl="0" marL="0" rtl="0" algn="just">
              <a:lnSpc>
                <a:spcPct val="100000"/>
              </a:lnSpc>
              <a:spcBef>
                <a:spcPts val="500"/>
              </a:spcBef>
              <a:spcAft>
                <a:spcPts val="0"/>
              </a:spcAft>
              <a:buClr>
                <a:srgbClr val="635C5B"/>
              </a:buClr>
              <a:buSzPts val="800"/>
              <a:buNone/>
            </a:pPr>
            <a:r>
              <a:t/>
            </a:r>
            <a:endParaRPr>
              <a:solidFill>
                <a:srgbClr val="FFFFFF"/>
              </a:solidFill>
            </a:endParaRPr>
          </a:p>
          <a:p>
            <a:pPr indent="0" lvl="0" marL="0" rtl="0" algn="just">
              <a:lnSpc>
                <a:spcPct val="100000"/>
              </a:lnSpc>
              <a:spcBef>
                <a:spcPts val="500"/>
              </a:spcBef>
              <a:spcAft>
                <a:spcPts val="0"/>
              </a:spcAft>
              <a:buClr>
                <a:srgbClr val="635C5B"/>
              </a:buClr>
              <a:buSzPts val="800"/>
              <a:buNone/>
            </a:pPr>
            <a:r>
              <a:t/>
            </a:r>
            <a:endParaRPr>
              <a:solidFill>
                <a:srgbClr val="FFFFFF"/>
              </a:solidFill>
            </a:endParaRPr>
          </a:p>
        </p:txBody>
      </p:sp>
      <p:sp>
        <p:nvSpPr>
          <p:cNvPr id="210" name="Google Shape;210;p7"/>
          <p:cNvSpPr txBox="1"/>
          <p:nvPr>
            <p:ph type="title"/>
          </p:nvPr>
        </p:nvSpPr>
        <p:spPr>
          <a:xfrm>
            <a:off x="725373" y="929257"/>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4. DESCRIPCIÓN POR CASILLA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idx="1" type="body"/>
          </p:nvPr>
        </p:nvSpPr>
        <p:spPr>
          <a:xfrm>
            <a:off x="898902" y="1466063"/>
            <a:ext cx="7175715" cy="4593774"/>
          </a:xfrm>
          <a:prstGeom prst="rect">
            <a:avLst/>
          </a:prstGeom>
          <a:solidFill>
            <a:srgbClr val="FFC000"/>
          </a:solidFill>
          <a:ln>
            <a:noFill/>
          </a:ln>
        </p:spPr>
        <p:txBody>
          <a:bodyPr anchorCtr="0" anchor="t" bIns="45700" lIns="45700" spcFirstLastPara="1" rIns="45700" wrap="square" tIns="45700">
            <a:normAutofit/>
          </a:bodyPr>
          <a:lstStyle/>
          <a:p>
            <a:pPr indent="0" lvl="0" marL="0" rtl="0" algn="just">
              <a:lnSpc>
                <a:spcPct val="100000"/>
              </a:lnSpc>
              <a:spcBef>
                <a:spcPts val="0"/>
              </a:spcBef>
              <a:spcAft>
                <a:spcPts val="0"/>
              </a:spcAft>
              <a:buClr>
                <a:srgbClr val="635C5B"/>
              </a:buClr>
              <a:buSzPts val="1400"/>
              <a:buNone/>
            </a:pPr>
            <a:r>
              <a:t/>
            </a:r>
            <a:endParaRPr b="1" sz="1400">
              <a:solidFill>
                <a:srgbClr val="FFFFFF"/>
              </a:solidFill>
            </a:endParaRPr>
          </a:p>
          <a:p>
            <a:pPr indent="0" lvl="0" marL="0" rtl="0" algn="just">
              <a:lnSpc>
                <a:spcPct val="100000"/>
              </a:lnSpc>
              <a:spcBef>
                <a:spcPts val="500"/>
              </a:spcBef>
              <a:spcAft>
                <a:spcPts val="0"/>
              </a:spcAft>
              <a:buClr>
                <a:srgbClr val="FFFFFF"/>
              </a:buClr>
              <a:buSzPts val="1400"/>
              <a:buNone/>
            </a:pPr>
            <a:r>
              <a:rPr b="1" lang="es-MX" sz="1400">
                <a:solidFill>
                  <a:srgbClr val="FFFFFF"/>
                </a:solidFill>
              </a:rPr>
              <a:t>Enigma- Bajo desempeño /Alto potencial: </a:t>
            </a:r>
            <a:endParaRPr/>
          </a:p>
          <a:p>
            <a:pPr indent="0" lvl="0" marL="0" rtl="0" algn="just">
              <a:lnSpc>
                <a:spcPct val="100000"/>
              </a:lnSpc>
              <a:spcBef>
                <a:spcPts val="500"/>
              </a:spcBef>
              <a:spcAft>
                <a:spcPts val="0"/>
              </a:spcAft>
              <a:buClr>
                <a:srgbClr val="FFFFFF"/>
              </a:buClr>
              <a:buSzPts val="1400"/>
              <a:buNone/>
            </a:pPr>
            <a:r>
              <a:rPr lang="es-MX" sz="1400">
                <a:solidFill>
                  <a:srgbClr val="FFFFFF"/>
                </a:solidFill>
              </a:rPr>
              <a:t>Aunque el/la empleado/a tiene un alto nivel en las competencias exigidas en su cargo, no sobrepasa las metas asignadas, alcanzando siempre resultados deficientes. Se puede tratar de alguien que está ubicado en un puesto poco adecuado para su grupo de habilidades. </a:t>
            </a:r>
            <a:endParaRPr/>
          </a:p>
          <a:p>
            <a:pPr indent="0" lvl="0" marL="0" rtl="0" algn="just">
              <a:lnSpc>
                <a:spcPct val="100000"/>
              </a:lnSpc>
              <a:spcBef>
                <a:spcPts val="500"/>
              </a:spcBef>
              <a:spcAft>
                <a:spcPts val="0"/>
              </a:spcAft>
              <a:buClr>
                <a:srgbClr val="635C5B"/>
              </a:buClr>
              <a:buSzPts val="1400"/>
              <a:buNone/>
            </a:pPr>
            <a:r>
              <a:t/>
            </a:r>
            <a:endParaRPr sz="1400">
              <a:solidFill>
                <a:srgbClr val="FFFFFF"/>
              </a:solidFill>
            </a:endParaRPr>
          </a:p>
          <a:p>
            <a:pPr indent="0" lvl="0" marL="0" rtl="0" algn="just">
              <a:lnSpc>
                <a:spcPct val="100000"/>
              </a:lnSpc>
              <a:spcBef>
                <a:spcPts val="500"/>
              </a:spcBef>
              <a:spcAft>
                <a:spcPts val="0"/>
              </a:spcAft>
              <a:buClr>
                <a:srgbClr val="FFFFFF"/>
              </a:buClr>
              <a:buSzPts val="1400"/>
              <a:buNone/>
            </a:pPr>
            <a:r>
              <a:rPr b="1" lang="es-MX" sz="1400">
                <a:solidFill>
                  <a:srgbClr val="FFFFFF"/>
                </a:solidFill>
              </a:rPr>
              <a:t>Clave- Desempeño medio/Potencial medio:</a:t>
            </a:r>
            <a:endParaRPr/>
          </a:p>
          <a:p>
            <a:pPr indent="0" lvl="0" marL="0" rtl="0" algn="just">
              <a:lnSpc>
                <a:spcPct val="100000"/>
              </a:lnSpc>
              <a:spcBef>
                <a:spcPts val="500"/>
              </a:spcBef>
              <a:spcAft>
                <a:spcPts val="0"/>
              </a:spcAft>
              <a:buClr>
                <a:srgbClr val="FFFFFF"/>
              </a:buClr>
              <a:buSzPts val="1400"/>
              <a:buNone/>
            </a:pPr>
            <a:r>
              <a:rPr lang="es-MX" sz="1400">
                <a:solidFill>
                  <a:srgbClr val="FFFFFF"/>
                </a:solidFill>
              </a:rPr>
              <a:t>Un/a empleado/a que se encuentra en esta casilla muestra un desempeño y potencial balanceados. Sin embargo, no es razón para confiarse. Es importante seguir impulsando su desarrollo para que pueda avanzar y mejorar sus competencias en su actual cargo.</a:t>
            </a:r>
            <a:endParaRPr/>
          </a:p>
          <a:p>
            <a:pPr indent="0" lvl="0" marL="0" rtl="0" algn="just">
              <a:lnSpc>
                <a:spcPct val="100000"/>
              </a:lnSpc>
              <a:spcBef>
                <a:spcPts val="500"/>
              </a:spcBef>
              <a:spcAft>
                <a:spcPts val="0"/>
              </a:spcAft>
              <a:buClr>
                <a:srgbClr val="635C5B"/>
              </a:buClr>
              <a:buSzPts val="1400"/>
              <a:buNone/>
            </a:pPr>
            <a:r>
              <a:t/>
            </a:r>
            <a:endParaRPr sz="1400">
              <a:solidFill>
                <a:srgbClr val="FFFFFF"/>
              </a:solidFill>
            </a:endParaRPr>
          </a:p>
          <a:p>
            <a:pPr indent="0" lvl="0" marL="0" rtl="0" algn="just">
              <a:lnSpc>
                <a:spcPct val="100000"/>
              </a:lnSpc>
              <a:spcBef>
                <a:spcPts val="500"/>
              </a:spcBef>
              <a:spcAft>
                <a:spcPts val="0"/>
              </a:spcAft>
              <a:buClr>
                <a:srgbClr val="FFFFFF"/>
              </a:buClr>
              <a:buSzPts val="1400"/>
              <a:buNone/>
            </a:pPr>
            <a:r>
              <a:rPr b="1" lang="es-MX" sz="1400">
                <a:solidFill>
                  <a:srgbClr val="FFFFFF"/>
                </a:solidFill>
              </a:rPr>
              <a:t>Confiable- Alto desempeño/Bajo potencial:</a:t>
            </a:r>
            <a:endParaRPr/>
          </a:p>
          <a:p>
            <a:pPr indent="0" lvl="0" marL="0" rtl="0" algn="just">
              <a:lnSpc>
                <a:spcPct val="100000"/>
              </a:lnSpc>
              <a:spcBef>
                <a:spcPts val="500"/>
              </a:spcBef>
              <a:spcAft>
                <a:spcPts val="0"/>
              </a:spcAft>
              <a:buClr>
                <a:srgbClr val="FFFFFF"/>
              </a:buClr>
              <a:buSzPts val="1400"/>
              <a:buNone/>
            </a:pPr>
            <a:r>
              <a:rPr lang="es-MX" sz="1400">
                <a:solidFill>
                  <a:srgbClr val="FFFFFF"/>
                </a:solidFill>
              </a:rPr>
              <a:t>Este tipo de personas demuestra una gran capacidad para alcanzar sus metas, aunque no destaca en la evaluación de competencias. Sin lugar a duda se trata de alguien que conoce el negocio, es comprometido/a y es difícil de reemplazar. </a:t>
            </a:r>
            <a:endParaRPr/>
          </a:p>
        </p:txBody>
      </p:sp>
      <p:sp>
        <p:nvSpPr>
          <p:cNvPr id="216" name="Google Shape;216;p8"/>
          <p:cNvSpPr txBox="1"/>
          <p:nvPr>
            <p:ph type="title"/>
          </p:nvPr>
        </p:nvSpPr>
        <p:spPr>
          <a:xfrm>
            <a:off x="725373" y="929257"/>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DESCRIPCIÓN POR CASILLA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idx="1" type="body"/>
          </p:nvPr>
        </p:nvSpPr>
        <p:spPr>
          <a:xfrm>
            <a:off x="836908" y="1472339"/>
            <a:ext cx="7361695" cy="4699861"/>
          </a:xfrm>
          <a:prstGeom prst="rect">
            <a:avLst/>
          </a:prstGeom>
          <a:solidFill>
            <a:srgbClr val="86C148"/>
          </a:solid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635C5B"/>
              </a:buClr>
              <a:buSzPts val="1600"/>
              <a:buNone/>
            </a:pPr>
            <a:r>
              <a:t/>
            </a:r>
            <a:endParaRPr b="1" sz="1600">
              <a:solidFill>
                <a:srgbClr val="FFFFFF"/>
              </a:solidFill>
            </a:endParaRPr>
          </a:p>
          <a:p>
            <a:pPr indent="0" lvl="0" marL="0" rtl="0" algn="l">
              <a:lnSpc>
                <a:spcPct val="100000"/>
              </a:lnSpc>
              <a:spcBef>
                <a:spcPts val="500"/>
              </a:spcBef>
              <a:spcAft>
                <a:spcPts val="0"/>
              </a:spcAft>
              <a:buClr>
                <a:srgbClr val="FFFFFF"/>
              </a:buClr>
              <a:buSzPts val="1600"/>
              <a:buNone/>
            </a:pPr>
            <a:r>
              <a:rPr b="1" lang="es-MX" sz="1600">
                <a:solidFill>
                  <a:srgbClr val="FFFFFF"/>
                </a:solidFill>
              </a:rPr>
              <a:t>En desarrollo y futuro estrella- Desempeño medio/Alto potencial:</a:t>
            </a:r>
            <a:endParaRPr/>
          </a:p>
          <a:p>
            <a:pPr indent="0" lvl="0" marL="0" rtl="0" algn="l">
              <a:lnSpc>
                <a:spcPct val="100000"/>
              </a:lnSpc>
              <a:spcBef>
                <a:spcPts val="500"/>
              </a:spcBef>
              <a:spcAft>
                <a:spcPts val="0"/>
              </a:spcAft>
              <a:buClr>
                <a:srgbClr val="FFFFFF"/>
              </a:buClr>
              <a:buSzPts val="1600"/>
              <a:buNone/>
            </a:pPr>
            <a:r>
              <a:rPr lang="es-MX" sz="1600">
                <a:solidFill>
                  <a:srgbClr val="FFFFFF"/>
                </a:solidFill>
              </a:rPr>
              <a:t>El/la empleado/a que se encuentre aquí cuenta con más de las destrezas y habilidades necesarias para ocupar el cargo en el que se encuentra. Demuestra un gran potencial alcanzando las metas, pero aún puede lograr un aporte más estratégico. </a:t>
            </a:r>
            <a:endParaRPr/>
          </a:p>
          <a:p>
            <a:pPr indent="0" lvl="0" marL="0" rtl="0" algn="l">
              <a:lnSpc>
                <a:spcPct val="100000"/>
              </a:lnSpc>
              <a:spcBef>
                <a:spcPts val="500"/>
              </a:spcBef>
              <a:spcAft>
                <a:spcPts val="0"/>
              </a:spcAft>
              <a:buClr>
                <a:srgbClr val="635C5B"/>
              </a:buClr>
              <a:buSzPts val="1600"/>
              <a:buNone/>
            </a:pPr>
            <a:r>
              <a:t/>
            </a:r>
            <a:endParaRPr sz="1600">
              <a:solidFill>
                <a:srgbClr val="FFFFFF"/>
              </a:solidFill>
            </a:endParaRPr>
          </a:p>
          <a:p>
            <a:pPr indent="0" lvl="0" marL="0" rtl="0" algn="l">
              <a:lnSpc>
                <a:spcPct val="100000"/>
              </a:lnSpc>
              <a:spcBef>
                <a:spcPts val="500"/>
              </a:spcBef>
              <a:spcAft>
                <a:spcPts val="0"/>
              </a:spcAft>
              <a:buClr>
                <a:srgbClr val="FFFFFF"/>
              </a:buClr>
              <a:buSzPts val="1600"/>
              <a:buNone/>
            </a:pPr>
            <a:r>
              <a:rPr b="1" lang="es-MX" sz="1600">
                <a:solidFill>
                  <a:srgbClr val="FFFFFF"/>
                </a:solidFill>
              </a:rPr>
              <a:t>Estrella en su área- Alto desempeño/Potencial medio:</a:t>
            </a:r>
            <a:endParaRPr/>
          </a:p>
          <a:p>
            <a:pPr indent="0" lvl="0" marL="0" rtl="0" algn="l">
              <a:lnSpc>
                <a:spcPct val="100000"/>
              </a:lnSpc>
              <a:spcBef>
                <a:spcPts val="500"/>
              </a:spcBef>
              <a:spcAft>
                <a:spcPts val="0"/>
              </a:spcAft>
              <a:buClr>
                <a:srgbClr val="FFFFFF"/>
              </a:buClr>
              <a:buSzPts val="1600"/>
              <a:buNone/>
            </a:pPr>
            <a:r>
              <a:rPr lang="es-MX" sz="1600">
                <a:solidFill>
                  <a:srgbClr val="FFFFFF"/>
                </a:solidFill>
              </a:rPr>
              <a:t>Aún puede fortalecer sus competencias laborales y desarrollar otras nuevas para contribuir de una manera más estratégica al éxito de la organización. Es importante orientar e impulsar el desempeño de este colaborador para fidelizarlo. </a:t>
            </a:r>
            <a:endParaRPr/>
          </a:p>
          <a:p>
            <a:pPr indent="0" lvl="0" marL="0" rtl="0" algn="l">
              <a:lnSpc>
                <a:spcPct val="100000"/>
              </a:lnSpc>
              <a:spcBef>
                <a:spcPts val="500"/>
              </a:spcBef>
              <a:spcAft>
                <a:spcPts val="0"/>
              </a:spcAft>
              <a:buClr>
                <a:srgbClr val="635C5B"/>
              </a:buClr>
              <a:buSzPts val="1600"/>
              <a:buNone/>
            </a:pPr>
            <a:r>
              <a:t/>
            </a:r>
            <a:endParaRPr sz="1600">
              <a:solidFill>
                <a:srgbClr val="FFFFFF"/>
              </a:solidFill>
            </a:endParaRPr>
          </a:p>
          <a:p>
            <a:pPr indent="0" lvl="0" marL="0" rtl="0" algn="l">
              <a:lnSpc>
                <a:spcPct val="100000"/>
              </a:lnSpc>
              <a:spcBef>
                <a:spcPts val="500"/>
              </a:spcBef>
              <a:spcAft>
                <a:spcPts val="0"/>
              </a:spcAft>
              <a:buClr>
                <a:srgbClr val="FFFFFF"/>
              </a:buClr>
              <a:buSzPts val="1600"/>
              <a:buNone/>
            </a:pPr>
            <a:r>
              <a:rPr b="1" lang="es-MX" sz="1600">
                <a:solidFill>
                  <a:srgbClr val="FFFFFF"/>
                </a:solidFill>
              </a:rPr>
              <a:t>Super estrella- Alto desempeño/Alto potencial: </a:t>
            </a:r>
            <a:endParaRPr/>
          </a:p>
          <a:p>
            <a:pPr indent="0" lvl="0" marL="0" rtl="0" algn="l">
              <a:lnSpc>
                <a:spcPct val="100000"/>
              </a:lnSpc>
              <a:spcBef>
                <a:spcPts val="500"/>
              </a:spcBef>
              <a:spcAft>
                <a:spcPts val="0"/>
              </a:spcAft>
              <a:buClr>
                <a:srgbClr val="FFFFFF"/>
              </a:buClr>
              <a:buSzPts val="1600"/>
              <a:buNone/>
            </a:pPr>
            <a:r>
              <a:rPr lang="es-MX" sz="1600">
                <a:solidFill>
                  <a:srgbClr val="FFFFFF"/>
                </a:solidFill>
              </a:rPr>
              <a:t>Es un empleado que demuestra un desempeño superior al esperado y que cuenta con una alta capacidad para hacerse cargo de nuevas responsabilidades. Es la primera opción que debe tenerse en cuenta para ocupar un cargo estratégico en los planes de sucesión. </a:t>
            </a:r>
            <a:endParaRPr/>
          </a:p>
        </p:txBody>
      </p:sp>
      <p:sp>
        <p:nvSpPr>
          <p:cNvPr id="222" name="Google Shape;222;p9"/>
          <p:cNvSpPr txBox="1"/>
          <p:nvPr>
            <p:ph type="title"/>
          </p:nvPr>
        </p:nvSpPr>
        <p:spPr>
          <a:xfrm>
            <a:off x="725373" y="929257"/>
            <a:ext cx="7772401" cy="274050"/>
          </a:xfrm>
          <a:prstGeom prst="rect">
            <a:avLst/>
          </a:prstGeom>
          <a:noFill/>
          <a:ln>
            <a:noFill/>
          </a:ln>
        </p:spPr>
        <p:txBody>
          <a:bodyPr anchorCtr="0" anchor="b" bIns="45700" lIns="45700" spcFirstLastPara="1" rIns="45700" wrap="square" tIns="45700">
            <a:noAutofit/>
          </a:bodyPr>
          <a:lstStyle/>
          <a:p>
            <a:pPr indent="0" lvl="0" marL="0" rtl="0" algn="l">
              <a:lnSpc>
                <a:spcPct val="100000"/>
              </a:lnSpc>
              <a:spcBef>
                <a:spcPts val="0"/>
              </a:spcBef>
              <a:spcAft>
                <a:spcPts val="0"/>
              </a:spcAft>
              <a:buClr>
                <a:schemeClr val="accent2"/>
              </a:buClr>
              <a:buSzPts val="2000"/>
              <a:buFont typeface="Gill Sans"/>
              <a:buNone/>
            </a:pPr>
            <a:r>
              <a:rPr b="1" lang="es-MX" sz="2000"/>
              <a:t>DESCRIPCIÓN POR CASILLA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4.3-Template_4.29.2016">
  <a:themeElements>
    <a:clrScheme name="4.3-Template_4.29.2016">
      <a:dk1>
        <a:srgbClr val="000000"/>
      </a:dk1>
      <a:lt1>
        <a:srgbClr val="BA0C2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3-Template_4.29.2016">
  <a:themeElements>
    <a:clrScheme name="4.3-Template_4.29.2016">
      <a:dk1>
        <a:srgbClr val="000000"/>
      </a:dk1>
      <a:lt1>
        <a:srgbClr val="FFFFFF"/>
      </a:lt1>
      <a:dk2>
        <a:srgbClr val="A7A7A7"/>
      </a:dk2>
      <a:lt2>
        <a:srgbClr val="535353"/>
      </a:lt2>
      <a:accent1>
        <a:srgbClr val="002F6C"/>
      </a:accent1>
      <a:accent2>
        <a:srgbClr val="BA0C2F"/>
      </a:accent2>
      <a:accent3>
        <a:srgbClr val="6C6463"/>
      </a:accent3>
      <a:accent4>
        <a:srgbClr val="707070"/>
      </a:accent4>
      <a:accent5>
        <a:srgbClr val="CFCDC9"/>
      </a:accent5>
      <a:accent6>
        <a:srgbClr val="0067B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ADD12B9AC8547ADDEB39D8078768C" ma:contentTypeVersion="223" ma:contentTypeDescription="Create a new document." ma:contentTypeScope="" ma:versionID="0a6331ce40b3413c9e35facb82c64138">
  <xsd:schema xmlns:xsd="http://www.w3.org/2001/XMLSchema" xmlns:xs="http://www.w3.org/2001/XMLSchema" xmlns:p="http://schemas.microsoft.com/office/2006/metadata/properties" xmlns:ns1="http://schemas.microsoft.com/sharepoint/v3" xmlns:ns2="f9347bd1-0b38-455a-9452-b4e67971548e" xmlns:ns3="80964fa5-9e98-4434-bf74-193e10d14e3e" targetNamespace="http://schemas.microsoft.com/office/2006/metadata/properties" ma:root="true" ma:fieldsID="2867b393a038e9aa09be141533ec7737" ns1:_="" ns2:_="" ns3:_="">
    <xsd:import namespace="http://schemas.microsoft.com/sharepoint/v3"/>
    <xsd:import namespace="f9347bd1-0b38-455a-9452-b4e67971548e"/>
    <xsd:import namespace="80964fa5-9e98-4434-bf74-193e10d14e3e"/>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_Flow_SignoffStatus"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347bd1-0b38-455a-9452-b4e67971548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964fa5-9e98-4434-bf74-193e10d14e3e"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Flow_SignoffStatus xmlns="80964fa5-9e98-4434-bf74-193e10d14e3e" xsi:nil="true"/>
    <_dlc_DocId xmlns="f9347bd1-0b38-455a-9452-b4e67971548e">XTWU6KEWX26W-777071957-178499</_dlc_DocId>
    <_dlc_DocIdUrl xmlns="f9347bd1-0b38-455a-9452-b4e67971548e">
      <Url>https://socialimpact.sharepoint.com/sites/ops/q0175231600001/_layouts/15/DocIdRedir.aspx?ID=XTWU6KEWX26W-777071957-178499</Url>
      <Description>XTWU6KEWX26W-777071957-178499</Description>
    </_dlc_DocIdUrl>
  </documentManagement>
</p:properties>
</file>

<file path=customXml/itemProps1.xml><?xml version="1.0" encoding="utf-8"?>
<ds:datastoreItem xmlns:ds="http://schemas.openxmlformats.org/officeDocument/2006/customXml" ds:itemID="{679FBD84-95AC-41AF-9A26-366A3C4B0E7D}"/>
</file>

<file path=customXml/itemProps2.xml><?xml version="1.0" encoding="utf-8"?>
<ds:datastoreItem xmlns:ds="http://schemas.openxmlformats.org/officeDocument/2006/customXml" ds:itemID="{B97F6B57-CDCB-40D3-9A32-1168CB1A92A1}"/>
</file>

<file path=customXml/itemProps3.xml><?xml version="1.0" encoding="utf-8"?>
<ds:datastoreItem xmlns:ds="http://schemas.openxmlformats.org/officeDocument/2006/customXml" ds:itemID="{1E3B04E4-E4F9-423E-BA7E-F460430CF4A3}"/>
</file>

<file path=customXml/itemProps4.xml><?xml version="1.0" encoding="utf-8"?>
<ds:datastoreItem xmlns:ds="http://schemas.openxmlformats.org/officeDocument/2006/customXml" ds:itemID="{59B28F8E-D2C4-4B04-B3FD-5819260CCA9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0x01010015DADD12B9AC8547ADDEB39D8078768C</vt:lpwstr>
  </property>
  <property fmtid="{D5CDD505-2E9C-101B-9397-08002B2CF9AE}" pid="3" name="_dlc_DocIdItemGuid">
    <vt:lpwstr>9edaebb8-baed-47d9-9ed8-cfbf06091273</vt:lpwstr>
  </property>
</Properties>
</file>