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514" r:id="rId3"/>
    <p:sldId id="534" r:id="rId4"/>
    <p:sldId id="543" r:id="rId5"/>
    <p:sldId id="544" r:id="rId6"/>
    <p:sldId id="538" r:id="rId7"/>
    <p:sldId id="541" r:id="rId8"/>
    <p:sldId id="542" r:id="rId9"/>
    <p:sldId id="539" r:id="rId10"/>
    <p:sldId id="540" r:id="rId11"/>
    <p:sldId id="518" r:id="rId12"/>
    <p:sldId id="263"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70101"/>
    <a:srgbClr val="FFC000"/>
    <a:srgbClr val="86C148"/>
    <a:srgbClr val="B3E383"/>
    <a:srgbClr val="9FCA73"/>
    <a:srgbClr val="F3D473"/>
    <a:srgbClr val="79AE42"/>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3"/>
          </a:solidFill>
        </a:fill>
      </a:tcStyle>
    </a:wholeTbl>
    <a:band2H>
      <a:tcTxStyle/>
      <a:tcStyle>
        <a:tcBdr/>
        <a:fill>
          <a:solidFill>
            <a:srgbClr val="E6E7EA"/>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D2D2"/>
          </a:solidFill>
        </a:fill>
      </a:tcStyle>
    </a:wholeTbl>
    <a:band2H>
      <a:tcTxStyle/>
      <a:tcStyle>
        <a:tcBdr/>
        <a:fill>
          <a:solidFill>
            <a:srgbClr val="EAEAEA"/>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6"/>
          </a:solidFill>
        </a:fill>
      </a:tcStyle>
    </a:wholeTbl>
    <a:band2H>
      <a:tcTxStyle/>
      <a:tcStyle>
        <a:tcBdr/>
        <a:fill>
          <a:solidFill>
            <a:srgbClr val="E6EAF3"/>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94591"/>
  </p:normalViewPr>
  <p:slideViewPr>
    <p:cSldViewPr snapToGrid="0" snapToObjects="1">
      <p:cViewPr>
        <p:scale>
          <a:sx n="114" d="100"/>
          <a:sy n="114" d="100"/>
        </p:scale>
        <p:origin x="1784"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endParaRPr/>
          </a:p>
        </p:txBody>
      </p:sp>
      <p:sp>
        <p:nvSpPr>
          <p:cNvPr id="317" name="Shape 3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 Full Photo">
    <p:bg>
      <p:bgPr>
        <a:solidFill>
          <a:srgbClr val="000000"/>
        </a:solidFill>
        <a:effectLst/>
      </p:bgPr>
    </p:bg>
    <p:spTree>
      <p:nvGrpSpPr>
        <p:cNvPr id="1" name=""/>
        <p:cNvGrpSpPr/>
        <p:nvPr/>
      </p:nvGrpSpPr>
      <p:grpSpPr>
        <a:xfrm>
          <a:off x="0" y="0"/>
          <a:ext cx="0" cy="0"/>
          <a:chOff x="0" y="0"/>
          <a:chExt cx="0" cy="0"/>
        </a:xfrm>
      </p:grpSpPr>
      <p:grpSp>
        <p:nvGrpSpPr>
          <p:cNvPr id="14" name="Picture Placeholder 9"/>
          <p:cNvGrpSpPr/>
          <p:nvPr/>
        </p:nvGrpSpPr>
        <p:grpSpPr>
          <a:xfrm>
            <a:off x="152400" y="152398"/>
            <a:ext cx="8839200" cy="6555328"/>
            <a:chOff x="0" y="0"/>
            <a:chExt cx="8839200" cy="6555326"/>
          </a:xfrm>
        </p:grpSpPr>
        <p:sp>
          <p:nvSpPr>
            <p:cNvPr id="12" name="Rectángulo"/>
            <p:cNvSpPr/>
            <p:nvPr/>
          </p:nvSpPr>
          <p:spPr>
            <a:xfrm>
              <a:off x="0" y="0"/>
              <a:ext cx="8839200" cy="6555327"/>
            </a:xfrm>
            <a:prstGeom prst="rect">
              <a:avLst/>
            </a:prstGeom>
            <a:solidFill>
              <a:schemeClr val="accent5"/>
            </a:solidFill>
            <a:ln w="12700" cap="flat">
              <a:noFill/>
              <a:miter lim="400000"/>
            </a:ln>
            <a:effectLst/>
          </p:spPr>
          <p:txBody>
            <a:bodyPr wrap="square" lIns="45719" tIns="45719" rIns="45719" bIns="45719" numCol="1" anchor="ctr">
              <a:noAutofit/>
            </a:bodyPr>
            <a:lstStyle/>
            <a:p>
              <a:endParaRPr/>
            </a:p>
          </p:txBody>
        </p:sp>
        <p:pic>
          <p:nvPicPr>
            <p:cNvPr id="13" name="image1.jpeg" descr="image1.jpeg"/>
            <p:cNvPicPr>
              <a:picLocks noChangeAspect="1"/>
            </p:cNvPicPr>
            <p:nvPr/>
          </p:nvPicPr>
          <p:blipFill>
            <a:blip r:embed="rId2"/>
            <a:srcRect l="2241" b="2241"/>
            <a:stretch>
              <a:fillRect/>
            </a:stretch>
          </p:blipFill>
          <p:spPr>
            <a:xfrm>
              <a:off x="0" y="0"/>
              <a:ext cx="8839200" cy="6555327"/>
            </a:xfrm>
            <a:prstGeom prst="rect">
              <a:avLst/>
            </a:prstGeom>
            <a:ln w="12700" cap="flat">
              <a:noFill/>
              <a:miter lim="400000"/>
            </a:ln>
            <a:effectLst/>
          </p:spPr>
        </p:pic>
      </p:grpSp>
      <p:sp>
        <p:nvSpPr>
          <p:cNvPr id="1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6" name="Texto del título"/>
          <p:cNvSpPr txBox="1">
            <a:spLocks noGrp="1"/>
          </p:cNvSpPr>
          <p:nvPr>
            <p:ph type="title"/>
          </p:nvPr>
        </p:nvSpPr>
        <p:spPr>
          <a:xfrm>
            <a:off x="685800" y="2133600"/>
            <a:ext cx="5486400" cy="1600200"/>
          </a:xfrm>
          <a:prstGeom prst="rect">
            <a:avLst/>
          </a:prstGeom>
          <a:effectLst>
            <a:outerShdw blurRad="254000" dir="2700000" rotWithShape="0">
              <a:srgbClr val="000000">
                <a:alpha val="20000"/>
              </a:srgbClr>
            </a:outerShdw>
          </a:effectLst>
        </p:spPr>
        <p:txBody>
          <a:bodyPr/>
          <a:lstStyle>
            <a:lvl1pPr>
              <a:defRPr sz="1300">
                <a:solidFill>
                  <a:srgbClr val="FFFFFF"/>
                </a:solidFill>
              </a:defRPr>
            </a:lvl1pPr>
          </a:lstStyle>
          <a:p>
            <a:r>
              <a:t>Texto del título</a:t>
            </a:r>
          </a:p>
        </p:txBody>
      </p:sp>
      <p:sp>
        <p:nvSpPr>
          <p:cNvPr id="17" name="Nivel de texto 1…"/>
          <p:cNvSpPr txBox="1">
            <a:spLocks noGrp="1"/>
          </p:cNvSpPr>
          <p:nvPr>
            <p:ph type="body" sz="quarter" idx="1"/>
          </p:nvPr>
        </p:nvSpPr>
        <p:spPr>
          <a:xfrm>
            <a:off x="685800" y="4114800"/>
            <a:ext cx="3429000" cy="1600200"/>
          </a:xfrm>
          <a:prstGeom prst="rect">
            <a:avLst/>
          </a:prstGeom>
          <a:effectLst>
            <a:outerShdw blurRad="254000" dir="5400000" rotWithShape="0">
              <a:srgbClr val="000000">
                <a:alpha val="40000"/>
              </a:srgbClr>
            </a:outerShdw>
          </a:effectLst>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8" name="Straight Connector 13"/>
          <p:cNvSpPr/>
          <p:nvPr/>
        </p:nvSpPr>
        <p:spPr>
          <a:xfrm>
            <a:off x="761999" y="3886200"/>
            <a:ext cx="320041" cy="0"/>
          </a:xfrm>
          <a:prstGeom prst="line">
            <a:avLst/>
          </a:prstGeom>
          <a:ln w="19050">
            <a:solidFill>
              <a:srgbClr val="FFFFFF"/>
            </a:solidFill>
          </a:ln>
          <a:effectLst>
            <a:outerShdw blurRad="254000" dir="2700000" rotWithShape="0">
              <a:srgbClr val="000000">
                <a:alpha val="40000"/>
              </a:srgbClr>
            </a:outerShdw>
          </a:effectLst>
        </p:spPr>
        <p:txBody>
          <a:bodyPr lIns="45719" rIns="45719"/>
          <a:lstStyle/>
          <a:p>
            <a:endParaRPr/>
          </a:p>
        </p:txBody>
      </p:sp>
      <p:sp>
        <p:nvSpPr>
          <p:cNvPr id="19" name="Text Placeholder 4"/>
          <p:cNvSpPr>
            <a:spLocks noGrp="1"/>
          </p:cNvSpPr>
          <p:nvPr>
            <p:ph type="body" sz="quarter" idx="13"/>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pic>
        <p:nvPicPr>
          <p:cNvPr id="20" name="Picture 14" descr="Picture 14"/>
          <p:cNvPicPr>
            <a:picLocks noChangeAspect="1"/>
          </p:cNvPicPr>
          <p:nvPr/>
        </p:nvPicPr>
        <p:blipFill>
          <a:blip r:embed="rId3"/>
          <a:stretch>
            <a:fillRect/>
          </a:stretch>
        </p:blipFill>
        <p:spPr>
          <a:xfrm>
            <a:off x="683805" y="685800"/>
            <a:ext cx="1828801" cy="544011"/>
          </a:xfrm>
          <a:prstGeom prst="rect">
            <a:avLst/>
          </a:prstGeom>
          <a:ln w="12700">
            <a:miter lim="400000"/>
          </a:ln>
          <a:effectLst>
            <a:outerShdw blurRad="254000" dir="2700000" rotWithShape="0">
              <a:srgbClr val="000000">
                <a:alpha val="20000"/>
              </a:srgbClr>
            </a:outerShdw>
          </a:effectLst>
        </p:spPr>
      </p:pic>
      <p:grpSp>
        <p:nvGrpSpPr>
          <p:cNvPr id="23" name="Rounded Rectangle 17"/>
          <p:cNvGrpSpPr/>
          <p:nvPr/>
        </p:nvGrpSpPr>
        <p:grpSpPr>
          <a:xfrm>
            <a:off x="5159635" y="4669668"/>
            <a:ext cx="3396735" cy="852899"/>
            <a:chOff x="0" y="0"/>
            <a:chExt cx="3396734" cy="852898"/>
          </a:xfrm>
        </p:grpSpPr>
        <p:sp>
          <p:nvSpPr>
            <p:cNvPr id="21" name="Rectángulo redondeado"/>
            <p:cNvSpPr/>
            <p:nvPr/>
          </p:nvSpPr>
          <p:spPr>
            <a:xfrm>
              <a:off x="0" y="0"/>
              <a:ext cx="3396735" cy="852899"/>
            </a:xfrm>
            <a:prstGeom prst="roundRect">
              <a:avLst>
                <a:gd name="adj" fmla="val 4893"/>
              </a:avLst>
            </a:prstGeom>
            <a:solidFill>
              <a:srgbClr val="FFFFFF">
                <a:alpha val="80000"/>
              </a:srgbClr>
            </a:solidFill>
            <a:ln w="6350" cap="flat">
              <a:solidFill>
                <a:schemeClr val="accent3"/>
              </a:solidFill>
              <a:prstDash val="solid"/>
              <a:round/>
            </a:ln>
            <a:effectLst/>
          </p:spPr>
          <p:txBody>
            <a:bodyPr wrap="square" lIns="45719" tIns="45719" rIns="45719" bIns="45719" numCol="1" anchor="ctr">
              <a:noAutofit/>
            </a:bodyPr>
            <a:lstStyle/>
            <a:p>
              <a:pPr>
                <a:spcBef>
                  <a:spcPts val="200"/>
                </a:spcBef>
                <a:defRPr>
                  <a:solidFill>
                    <a:srgbClr val="FFFFFF"/>
                  </a:solidFill>
                </a:defRPr>
              </a:pPr>
              <a:endParaRPr/>
            </a:p>
          </p:txBody>
        </p:sp>
        <p:sp>
          <p:nvSpPr>
            <p:cNvPr id="22" name="To change this cover photo:…"/>
            <p:cNvSpPr txBox="1"/>
            <p:nvPr/>
          </p:nvSpPr>
          <p:spPr>
            <a:xfrm>
              <a:off x="12223" y="70372"/>
              <a:ext cx="3372288" cy="7121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576" tIns="38576" rIns="38576" bIns="38576" numCol="1" anchor="ctr">
              <a:spAutoFit/>
            </a:bodyPr>
            <a:lstStyle/>
            <a:p>
              <a:pPr indent="24779">
                <a:spcBef>
                  <a:spcPts val="200"/>
                </a:spcBef>
                <a:defRPr sz="400"/>
              </a:pPr>
              <a:r>
                <a:t>To change this cover photo: </a:t>
              </a:r>
              <a:endParaRPr>
                <a:solidFill>
                  <a:srgbClr val="FFFFFF"/>
                </a:solidFill>
              </a:endParaRPr>
            </a:p>
            <a:p>
              <a:pPr marL="72331" indent="-47551">
                <a:spcBef>
                  <a:spcPts val="200"/>
                </a:spcBef>
                <a:buSzPct val="100000"/>
                <a:buFont typeface="Arial"/>
                <a:buChar char="•"/>
                <a:defRPr sz="400"/>
              </a:pPr>
              <a:r>
                <a:t>Click on View &gt; Slide Master.</a:t>
              </a:r>
              <a:endParaRPr>
                <a:solidFill>
                  <a:srgbClr val="FFFFFF"/>
                </a:solidFill>
              </a:endParaRPr>
            </a:p>
            <a:p>
              <a:pPr marL="72331" indent="-47551">
                <a:spcBef>
                  <a:spcPts val="200"/>
                </a:spcBef>
                <a:buSzPct val="100000"/>
                <a:buFont typeface="Arial"/>
                <a:buChar char="•"/>
                <a:defRPr sz="400"/>
              </a:pPr>
              <a:r>
                <a:t>Right click on this photo &gt; Change Picture… &gt; Choose a Picture &gt; Insert.</a:t>
              </a:r>
            </a:p>
            <a:p>
              <a:pPr marL="72331" indent="-47551">
                <a:spcBef>
                  <a:spcPts val="200"/>
                </a:spcBef>
                <a:buSzPct val="100000"/>
                <a:buFont typeface="Arial"/>
                <a:buChar char="•"/>
                <a:defRPr sz="400"/>
              </a:pPr>
              <a: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a:solidFill>
                  <a:srgbClr val="FFFFFF"/>
                </a:solidFill>
              </a:endParaRPr>
            </a:p>
            <a:p>
              <a:pPr marL="72331" indent="-47551">
                <a:spcBef>
                  <a:spcPts val="200"/>
                </a:spcBef>
                <a:buSzPct val="100000"/>
                <a:buFont typeface="Arial"/>
                <a:buChar char="•"/>
                <a:defRPr sz="400"/>
              </a:pPr>
              <a:r>
                <a:t>Add photo credit to the text box at top right of page.</a:t>
              </a:r>
              <a:endParaRPr>
                <a:solidFill>
                  <a:srgbClr val="FFFFFF"/>
                </a:solidFill>
              </a:endParaRPr>
            </a:p>
            <a:p>
              <a:pPr marL="72331" indent="-47551">
                <a:spcBef>
                  <a:spcPts val="200"/>
                </a:spcBef>
                <a:buSzPct val="100000"/>
                <a:buFont typeface="Arial"/>
                <a:buChar char="•"/>
                <a:defRPr sz="400"/>
              </a:pPr>
              <a:r>
                <a:t>Delete this instruction text box.</a:t>
              </a:r>
            </a:p>
          </p:txBody>
        </p:sp>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Red/White 2 Content">
    <p:bg>
      <p:bgPr>
        <a:solidFill>
          <a:srgbClr val="FFFFFF"/>
        </a:solidFill>
        <a:effectLst/>
      </p:bgPr>
    </p:bg>
    <p:spTree>
      <p:nvGrpSpPr>
        <p:cNvPr id="1" name=""/>
        <p:cNvGrpSpPr/>
        <p:nvPr/>
      </p:nvGrpSpPr>
      <p:grpSpPr>
        <a:xfrm>
          <a:off x="0" y="0"/>
          <a:ext cx="0" cy="0"/>
          <a:chOff x="0" y="0"/>
          <a:chExt cx="0" cy="0"/>
        </a:xfrm>
      </p:grpSpPr>
      <p:sp>
        <p:nvSpPr>
          <p:cNvPr id="119"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2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121"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Red/White 3 Content">
    <p:bg>
      <p:bgPr>
        <a:solidFill>
          <a:srgbClr val="FFFFFF"/>
        </a:solidFill>
        <a:effectLst/>
      </p:bgPr>
    </p:bg>
    <p:spTree>
      <p:nvGrpSpPr>
        <p:cNvPr id="1" name=""/>
        <p:cNvGrpSpPr/>
        <p:nvPr/>
      </p:nvGrpSpPr>
      <p:grpSpPr>
        <a:xfrm>
          <a:off x="0" y="0"/>
          <a:ext cx="0" cy="0"/>
          <a:chOff x="0" y="0"/>
          <a:chExt cx="0" cy="0"/>
        </a:xfrm>
      </p:grpSpPr>
      <p:sp>
        <p:nvSpPr>
          <p:cNvPr id="128"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29"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130"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ed/White 1 Content + Bottom Photo">
    <p:bg>
      <p:bgPr>
        <a:solidFill>
          <a:srgbClr val="FFFFFF"/>
        </a:solidFill>
        <a:effectLst/>
      </p:bgPr>
    </p:bg>
    <p:spTree>
      <p:nvGrpSpPr>
        <p:cNvPr id="1" name=""/>
        <p:cNvGrpSpPr/>
        <p:nvPr/>
      </p:nvGrpSpPr>
      <p:grpSpPr>
        <a:xfrm>
          <a:off x="0" y="0"/>
          <a:ext cx="0" cy="0"/>
          <a:chOff x="0" y="0"/>
          <a:chExt cx="0" cy="0"/>
        </a:xfrm>
      </p:grpSpPr>
      <p:sp>
        <p:nvSpPr>
          <p:cNvPr id="137"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138" name="Nivel de texto 1…"/>
          <p:cNvSpPr txBox="1">
            <a:spLocks noGrp="1"/>
          </p:cNvSpPr>
          <p:nvPr>
            <p:ph type="body" sz="quarter" idx="1"/>
          </p:nvPr>
        </p:nvSpPr>
        <p:spPr>
          <a:xfrm>
            <a:off x="685800" y="1600200"/>
            <a:ext cx="7772400" cy="1600200"/>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3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40" name="Texto del título"/>
          <p:cNvSpPr txBox="1">
            <a:spLocks noGrp="1"/>
          </p:cNvSpPr>
          <p:nvPr>
            <p:ph type="title"/>
          </p:nvPr>
        </p:nvSpPr>
        <p:spPr>
          <a:prstGeom prst="rect">
            <a:avLst/>
          </a:prstGeom>
        </p:spPr>
        <p:txBody>
          <a:bodyPr/>
          <a:lstStyle/>
          <a:p>
            <a:r>
              <a:t>Texto del título</a:t>
            </a:r>
          </a:p>
        </p:txBody>
      </p:sp>
      <p:sp>
        <p:nvSpPr>
          <p:cNvPr id="141" name="Text Placeholder 4"/>
          <p:cNvSpPr>
            <a:spLocks noGrp="1"/>
          </p:cNvSpPr>
          <p:nvPr>
            <p:ph type="body" sz="quarter" idx="14"/>
          </p:nvPr>
        </p:nvSpPr>
        <p:spPr>
          <a:xfrm rot="16200000">
            <a:off x="7527666" y="47348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Red/White 1 Content + Right Photo">
    <p:bg>
      <p:bgPr>
        <a:solidFill>
          <a:srgbClr val="FFFFFF"/>
        </a:solidFill>
        <a:effectLst/>
      </p:bgPr>
    </p:bg>
    <p:spTree>
      <p:nvGrpSpPr>
        <p:cNvPr id="1" name=""/>
        <p:cNvGrpSpPr/>
        <p:nvPr/>
      </p:nvGrpSpPr>
      <p:grpSpPr>
        <a:xfrm>
          <a:off x="0" y="0"/>
          <a:ext cx="0" cy="0"/>
          <a:chOff x="0" y="0"/>
          <a:chExt cx="0" cy="0"/>
        </a:xfrm>
      </p:grpSpPr>
      <p:sp>
        <p:nvSpPr>
          <p:cNvPr id="148"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14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50" name="Nivel de texto 1…"/>
          <p:cNvSpPr txBox="1">
            <a:spLocks noGrp="1"/>
          </p:cNvSpPr>
          <p:nvPr>
            <p:ph type="body" sz="half" idx="1"/>
          </p:nvPr>
        </p:nvSpPr>
        <p:spPr>
          <a:xfrm>
            <a:off x="685800" y="2057401"/>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51" name="Texto del título"/>
          <p:cNvSpPr txBox="1">
            <a:spLocks noGrp="1"/>
          </p:cNvSpPr>
          <p:nvPr>
            <p:ph type="title"/>
          </p:nvPr>
        </p:nvSpPr>
        <p:spPr>
          <a:xfrm>
            <a:off x="685801" y="1524046"/>
            <a:ext cx="3657297" cy="274050"/>
          </a:xfrm>
          <a:prstGeom prst="rect">
            <a:avLst/>
          </a:prstGeom>
        </p:spPr>
        <p:txBody>
          <a:bodyPr/>
          <a:lstStyle/>
          <a:p>
            <a:r>
              <a:t>Texto del título</a:t>
            </a:r>
          </a:p>
        </p:txBody>
      </p:sp>
      <p:sp>
        <p:nvSpPr>
          <p:cNvPr id="152"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Red/White Title Only">
    <p:bg>
      <p:bgPr>
        <a:solidFill>
          <a:srgbClr val="FFFFFF"/>
        </a:solidFill>
        <a:effectLst/>
      </p:bgPr>
    </p:bg>
    <p:spTree>
      <p:nvGrpSpPr>
        <p:cNvPr id="1" name=""/>
        <p:cNvGrpSpPr/>
        <p:nvPr/>
      </p:nvGrpSpPr>
      <p:grpSpPr>
        <a:xfrm>
          <a:off x="0" y="0"/>
          <a:ext cx="0" cy="0"/>
          <a:chOff x="0" y="0"/>
          <a:chExt cx="0" cy="0"/>
        </a:xfrm>
      </p:grpSpPr>
      <p:sp>
        <p:nvSpPr>
          <p:cNvPr id="159"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16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61"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62" name="Texto del título"/>
          <p:cNvSpPr txBox="1">
            <a:spLocks noGrp="1"/>
          </p:cNvSpPr>
          <p:nvPr>
            <p:ph type="title"/>
          </p:nvPr>
        </p:nvSpPr>
        <p:spPr>
          <a:xfrm>
            <a:off x="4877103" y="3311831"/>
            <a:ext cx="3885897" cy="274050"/>
          </a:xfrm>
          <a:prstGeom prst="rect">
            <a:avLst/>
          </a:prstGeom>
        </p:spPr>
        <p:txBody>
          <a:bodyPr anchor="ctr"/>
          <a:lstStyle/>
          <a:p>
            <a:r>
              <a:t>Texto del título</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act Info">
    <p:spTree>
      <p:nvGrpSpPr>
        <p:cNvPr id="1" name=""/>
        <p:cNvGrpSpPr/>
        <p:nvPr/>
      </p:nvGrpSpPr>
      <p:grpSpPr>
        <a:xfrm>
          <a:off x="0" y="0"/>
          <a:ext cx="0" cy="0"/>
          <a:chOff x="0" y="0"/>
          <a:chExt cx="0" cy="0"/>
        </a:xfrm>
      </p:grpSpPr>
      <p:pic>
        <p:nvPicPr>
          <p:cNvPr id="169" name="Picture Placeholder 9" descr="Picture Placeholder 9"/>
          <p:cNvPicPr>
            <a:picLocks noChangeAspect="1"/>
          </p:cNvPicPr>
          <p:nvPr/>
        </p:nvPicPr>
        <p:blipFill>
          <a:blip r:embed="rId2"/>
          <a:stretch>
            <a:fillRect/>
          </a:stretch>
        </p:blipFill>
        <p:spPr>
          <a:xfrm>
            <a:off x="152400" y="127003"/>
            <a:ext cx="8839200" cy="6578604"/>
          </a:xfrm>
          <a:prstGeom prst="rect">
            <a:avLst/>
          </a:prstGeom>
          <a:ln w="12700">
            <a:miter lim="400000"/>
          </a:ln>
        </p:spPr>
      </p:pic>
      <p:sp>
        <p:nvSpPr>
          <p:cNvPr id="170" name="Nivel de texto 1…"/>
          <p:cNvSpPr txBox="1">
            <a:spLocks noGrp="1"/>
          </p:cNvSpPr>
          <p:nvPr>
            <p:ph type="body" sz="quarter" idx="1"/>
          </p:nvPr>
        </p:nvSpPr>
        <p:spPr>
          <a:xfrm rot="16200000">
            <a:off x="7527666"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7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pic>
        <p:nvPicPr>
          <p:cNvPr id="172" name="Picture 8" descr="Picture 8"/>
          <p:cNvPicPr>
            <a:picLocks noChangeAspect="1"/>
          </p:cNvPicPr>
          <p:nvPr/>
        </p:nvPicPr>
        <p:blipFill>
          <a:blip r:embed="rId3"/>
          <a:stretch>
            <a:fillRect/>
          </a:stretch>
        </p:blipFill>
        <p:spPr>
          <a:xfrm>
            <a:off x="685800" y="5943600"/>
            <a:ext cx="1536971" cy="457200"/>
          </a:xfrm>
          <a:prstGeom prst="rect">
            <a:avLst/>
          </a:prstGeom>
          <a:ln w="12700">
            <a:miter lim="400000"/>
          </a:ln>
        </p:spPr>
      </p:pic>
      <p:sp>
        <p:nvSpPr>
          <p:cNvPr id="173" name="Straight Connector 16"/>
          <p:cNvSpPr/>
          <p:nvPr/>
        </p:nvSpPr>
        <p:spPr>
          <a:xfrm>
            <a:off x="761999" y="3886200"/>
            <a:ext cx="320041" cy="0"/>
          </a:xfrm>
          <a:prstGeom prst="line">
            <a:avLst/>
          </a:prstGeom>
          <a:ln w="19050">
            <a:solidFill>
              <a:srgbClr val="FFFFFF"/>
            </a:solidFill>
          </a:ln>
          <a:effectLst>
            <a:outerShdw blurRad="254000" dir="2700000" rotWithShape="0">
              <a:srgbClr val="000000">
                <a:alpha val="40000"/>
              </a:srgbClr>
            </a:outerShdw>
          </a:effectLst>
        </p:spPr>
        <p:txBody>
          <a:bodyPr lIns="45719" rIns="45719"/>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ver - Full Blue">
    <p:bg>
      <p:bgPr>
        <a:solidFill>
          <a:schemeClr val="accent1"/>
        </a:solidFill>
        <a:effectLst/>
      </p:bgPr>
    </p:bg>
    <p:spTree>
      <p:nvGrpSpPr>
        <p:cNvPr id="1" name=""/>
        <p:cNvGrpSpPr/>
        <p:nvPr/>
      </p:nvGrpSpPr>
      <p:grpSpPr>
        <a:xfrm>
          <a:off x="0" y="0"/>
          <a:ext cx="0" cy="0"/>
          <a:chOff x="0" y="0"/>
          <a:chExt cx="0" cy="0"/>
        </a:xfrm>
      </p:grpSpPr>
      <p:pic>
        <p:nvPicPr>
          <p:cNvPr id="180" name="Picture 6" descr="Picture 6"/>
          <p:cNvPicPr>
            <a:picLocks noChangeAspect="1"/>
          </p:cNvPicPr>
          <p:nvPr/>
        </p:nvPicPr>
        <p:blipFill>
          <a:blip r:embed="rId2"/>
          <a:stretch>
            <a:fillRect/>
          </a:stretch>
        </p:blipFill>
        <p:spPr>
          <a:xfrm>
            <a:off x="683805" y="685800"/>
            <a:ext cx="1828801" cy="544011"/>
          </a:xfrm>
          <a:prstGeom prst="rect">
            <a:avLst/>
          </a:prstGeom>
          <a:ln w="12700">
            <a:miter lim="400000"/>
          </a:ln>
        </p:spPr>
      </p:pic>
      <p:sp>
        <p:nvSpPr>
          <p:cNvPr id="18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82" name="Texto del título"/>
          <p:cNvSpPr txBox="1">
            <a:spLocks noGrp="1"/>
          </p:cNvSpPr>
          <p:nvPr>
            <p:ph type="title"/>
          </p:nvPr>
        </p:nvSpPr>
        <p:spPr>
          <a:xfrm>
            <a:off x="685800" y="2133600"/>
            <a:ext cx="5486400" cy="1600200"/>
          </a:xfrm>
          <a:prstGeom prst="rect">
            <a:avLst/>
          </a:prstGeom>
        </p:spPr>
        <p:txBody>
          <a:bodyPr/>
          <a:lstStyle>
            <a:lvl1pPr>
              <a:defRPr sz="1300">
                <a:solidFill>
                  <a:srgbClr val="FFFFFF"/>
                </a:solidFill>
              </a:defRPr>
            </a:lvl1pPr>
          </a:lstStyle>
          <a:p>
            <a:r>
              <a:t>Texto del título</a:t>
            </a:r>
          </a:p>
        </p:txBody>
      </p:sp>
      <p:sp>
        <p:nvSpPr>
          <p:cNvPr id="183" name="Nivel de texto 1…"/>
          <p:cNvSpPr txBox="1">
            <a:spLocks noGrp="1"/>
          </p:cNvSpPr>
          <p:nvPr>
            <p:ph type="body" sz="quarter" idx="1"/>
          </p:nvPr>
        </p:nvSpPr>
        <p:spPr>
          <a:xfrm>
            <a:off x="685800" y="4114800"/>
            <a:ext cx="3429000" cy="1600200"/>
          </a:xfrm>
          <a:prstGeom prst="rect">
            <a:avLst/>
          </a:prstGeom>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84" name="Straight Connector 15"/>
          <p:cNvSpPr/>
          <p:nvPr/>
        </p:nvSpPr>
        <p:spPr>
          <a:xfrm>
            <a:off x="761999" y="38862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ivider - Full Blue">
    <p:bg>
      <p:bgPr>
        <a:solidFill>
          <a:schemeClr val="accent1"/>
        </a:solidFill>
        <a:effectLst/>
      </p:bgPr>
    </p:bg>
    <p:spTree>
      <p:nvGrpSpPr>
        <p:cNvPr id="1" name=""/>
        <p:cNvGrpSpPr/>
        <p:nvPr/>
      </p:nvGrpSpPr>
      <p:grpSpPr>
        <a:xfrm>
          <a:off x="0" y="0"/>
          <a:ext cx="0" cy="0"/>
          <a:chOff x="0" y="0"/>
          <a:chExt cx="0" cy="0"/>
        </a:xfrm>
      </p:grpSpPr>
      <p:sp>
        <p:nvSpPr>
          <p:cNvPr id="191" name="Texto del título"/>
          <p:cNvSpPr txBox="1">
            <a:spLocks noGrp="1"/>
          </p:cNvSpPr>
          <p:nvPr>
            <p:ph type="title"/>
          </p:nvPr>
        </p:nvSpPr>
        <p:spPr>
          <a:xfrm>
            <a:off x="1143000" y="827785"/>
            <a:ext cx="5486400" cy="300083"/>
          </a:xfrm>
          <a:prstGeom prst="rect">
            <a:avLst/>
          </a:prstGeom>
        </p:spPr>
        <p:txBody>
          <a:bodyPr anchor="t"/>
          <a:lstStyle>
            <a:lvl1pPr>
              <a:defRPr sz="1300">
                <a:solidFill>
                  <a:srgbClr val="FFFFFF"/>
                </a:solidFill>
              </a:defRPr>
            </a:lvl1pPr>
          </a:lstStyle>
          <a:p>
            <a:r>
              <a:t>Texto del título</a:t>
            </a:r>
          </a:p>
        </p:txBody>
      </p:sp>
      <p:sp>
        <p:nvSpPr>
          <p:cNvPr id="192" name="Número de diapositiva"/>
          <p:cNvSpPr txBox="1">
            <a:spLocks noGrp="1"/>
          </p:cNvSpPr>
          <p:nvPr>
            <p:ph type="sldNum" sz="quarter" idx="2"/>
          </p:nvPr>
        </p:nvSpPr>
        <p:spPr>
          <a:xfrm>
            <a:off x="8862060" y="6558915"/>
            <a:ext cx="129540" cy="127001"/>
          </a:xfrm>
          <a:prstGeom prst="rect">
            <a:avLst/>
          </a:prstGeom>
        </p:spPr>
        <p:txBody>
          <a:bodyPr/>
          <a:lstStyle>
            <a:lvl1pPr>
              <a:defRPr>
                <a:solidFill>
                  <a:srgbClr val="FFFFFF"/>
                </a:solidFill>
              </a:defRPr>
            </a:lvl1pPr>
          </a:lstStyle>
          <a:p>
            <a:fld id="{86CB4B4D-7CA3-9044-876B-883B54F8677D}" type="slidenum">
              <a:t>‹Nº›</a:t>
            </a:fld>
            <a:endParaRPr/>
          </a:p>
        </p:txBody>
      </p:sp>
      <p:pic>
        <p:nvPicPr>
          <p:cNvPr id="193" name="Picture 5" descr="Picture 5"/>
          <p:cNvPicPr>
            <a:picLocks noChangeAspect="1"/>
          </p:cNvPicPr>
          <p:nvPr/>
        </p:nvPicPr>
        <p:blipFill>
          <a:blip r:embed="rId2"/>
          <a:stretch>
            <a:fillRect/>
          </a:stretch>
        </p:blipFill>
        <p:spPr>
          <a:xfrm>
            <a:off x="685800" y="5943600"/>
            <a:ext cx="1536971" cy="457200"/>
          </a:xfrm>
          <a:prstGeom prst="rect">
            <a:avLst/>
          </a:prstGeom>
          <a:ln w="12700">
            <a:miter lim="400000"/>
          </a:ln>
        </p:spPr>
      </p:pic>
      <p:sp>
        <p:nvSpPr>
          <p:cNvPr id="194" name="Straight Connector 6"/>
          <p:cNvSpPr/>
          <p:nvPr/>
        </p:nvSpPr>
        <p:spPr>
          <a:xfrm>
            <a:off x="746759" y="9906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ue/Gray 1 Content">
    <p:spTree>
      <p:nvGrpSpPr>
        <p:cNvPr id="1" name=""/>
        <p:cNvGrpSpPr/>
        <p:nvPr/>
      </p:nvGrpSpPr>
      <p:grpSpPr>
        <a:xfrm>
          <a:off x="0" y="0"/>
          <a:ext cx="0" cy="0"/>
          <a:chOff x="0" y="0"/>
          <a:chExt cx="0" cy="0"/>
        </a:xfrm>
      </p:grpSpPr>
      <p:sp>
        <p:nvSpPr>
          <p:cNvPr id="20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0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03"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ue/Gray 2 Content">
    <p:spTree>
      <p:nvGrpSpPr>
        <p:cNvPr id="1" name=""/>
        <p:cNvGrpSpPr/>
        <p:nvPr/>
      </p:nvGrpSpPr>
      <p:grpSpPr>
        <a:xfrm>
          <a:off x="0" y="0"/>
          <a:ext cx="0" cy="0"/>
          <a:chOff x="0" y="0"/>
          <a:chExt cx="0" cy="0"/>
        </a:xfrm>
      </p:grpSpPr>
      <p:sp>
        <p:nvSpPr>
          <p:cNvPr id="210"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11"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12"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ver - Full Red">
    <p:bg>
      <p:bgPr>
        <a:solidFill>
          <a:schemeClr val="accent2"/>
        </a:solidFill>
        <a:effectLst/>
      </p:bgPr>
    </p:bg>
    <p:spTree>
      <p:nvGrpSpPr>
        <p:cNvPr id="1" name=""/>
        <p:cNvGrpSpPr/>
        <p:nvPr/>
      </p:nvGrpSpPr>
      <p:grpSpPr>
        <a:xfrm>
          <a:off x="0" y="0"/>
          <a:ext cx="0" cy="0"/>
          <a:chOff x="0" y="0"/>
          <a:chExt cx="0" cy="0"/>
        </a:xfrm>
      </p:grpSpPr>
      <p:pic>
        <p:nvPicPr>
          <p:cNvPr id="30" name="Picture 6" descr="Picture 6"/>
          <p:cNvPicPr>
            <a:picLocks noChangeAspect="1"/>
          </p:cNvPicPr>
          <p:nvPr/>
        </p:nvPicPr>
        <p:blipFill>
          <a:blip r:embed="rId2"/>
          <a:stretch>
            <a:fillRect/>
          </a:stretch>
        </p:blipFill>
        <p:spPr>
          <a:xfrm>
            <a:off x="683805" y="685800"/>
            <a:ext cx="1828801" cy="544011"/>
          </a:xfrm>
          <a:prstGeom prst="rect">
            <a:avLst/>
          </a:prstGeom>
          <a:ln w="12700">
            <a:miter lim="400000"/>
          </a:ln>
        </p:spPr>
      </p:pic>
      <p:sp>
        <p:nvSpPr>
          <p:cNvPr id="3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32" name="Texto del título"/>
          <p:cNvSpPr txBox="1">
            <a:spLocks noGrp="1"/>
          </p:cNvSpPr>
          <p:nvPr>
            <p:ph type="title"/>
          </p:nvPr>
        </p:nvSpPr>
        <p:spPr>
          <a:xfrm>
            <a:off x="685800" y="2133600"/>
            <a:ext cx="5486400" cy="1600200"/>
          </a:xfrm>
          <a:prstGeom prst="rect">
            <a:avLst/>
          </a:prstGeom>
        </p:spPr>
        <p:txBody>
          <a:bodyPr/>
          <a:lstStyle>
            <a:lvl1pPr>
              <a:defRPr sz="1300">
                <a:solidFill>
                  <a:srgbClr val="FFFFFF"/>
                </a:solidFill>
              </a:defRPr>
            </a:lvl1pPr>
          </a:lstStyle>
          <a:p>
            <a:r>
              <a:t>Texto del título</a:t>
            </a:r>
          </a:p>
        </p:txBody>
      </p:sp>
      <p:sp>
        <p:nvSpPr>
          <p:cNvPr id="33" name="Nivel de texto 1…"/>
          <p:cNvSpPr txBox="1">
            <a:spLocks noGrp="1"/>
          </p:cNvSpPr>
          <p:nvPr>
            <p:ph type="body" sz="quarter" idx="1"/>
          </p:nvPr>
        </p:nvSpPr>
        <p:spPr>
          <a:xfrm>
            <a:off x="685800" y="4114800"/>
            <a:ext cx="3429000" cy="1600200"/>
          </a:xfrm>
          <a:prstGeom prst="rect">
            <a:avLst/>
          </a:prstGeom>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34" name="Straight Connector 15"/>
          <p:cNvSpPr/>
          <p:nvPr/>
        </p:nvSpPr>
        <p:spPr>
          <a:xfrm>
            <a:off x="761999" y="38862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ue/Gray 3 Content">
    <p:spTree>
      <p:nvGrpSpPr>
        <p:cNvPr id="1" name=""/>
        <p:cNvGrpSpPr/>
        <p:nvPr/>
      </p:nvGrpSpPr>
      <p:grpSpPr>
        <a:xfrm>
          <a:off x="0" y="0"/>
          <a:ext cx="0" cy="0"/>
          <a:chOff x="0" y="0"/>
          <a:chExt cx="0" cy="0"/>
        </a:xfrm>
      </p:grpSpPr>
      <p:sp>
        <p:nvSpPr>
          <p:cNvPr id="219"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2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2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ue/Gray 1 Content + Bottom Photo">
    <p:spTree>
      <p:nvGrpSpPr>
        <p:cNvPr id="1" name=""/>
        <p:cNvGrpSpPr/>
        <p:nvPr/>
      </p:nvGrpSpPr>
      <p:grpSpPr>
        <a:xfrm>
          <a:off x="0" y="0"/>
          <a:ext cx="0" cy="0"/>
          <a:chOff x="0" y="0"/>
          <a:chExt cx="0" cy="0"/>
        </a:xfrm>
      </p:grpSpPr>
      <p:sp>
        <p:nvSpPr>
          <p:cNvPr id="228"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229" name="Nivel de texto 1…"/>
          <p:cNvSpPr txBox="1">
            <a:spLocks noGrp="1"/>
          </p:cNvSpPr>
          <p:nvPr>
            <p:ph type="body" sz="quarter" idx="1"/>
          </p:nvPr>
        </p:nvSpPr>
        <p:spPr>
          <a:xfrm rot="16200000">
            <a:off x="7527666" y="47348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3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3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ue/Gray 1 Content + Right Photo">
    <p:spTree>
      <p:nvGrpSpPr>
        <p:cNvPr id="1" name=""/>
        <p:cNvGrpSpPr/>
        <p:nvPr/>
      </p:nvGrpSpPr>
      <p:grpSpPr>
        <a:xfrm>
          <a:off x="0" y="0"/>
          <a:ext cx="0" cy="0"/>
          <a:chOff x="0" y="0"/>
          <a:chExt cx="0" cy="0"/>
        </a:xfrm>
      </p:grpSpPr>
      <p:sp>
        <p:nvSpPr>
          <p:cNvPr id="238"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23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40" name="Nivel de texto 1…"/>
          <p:cNvSpPr txBox="1">
            <a:spLocks noGrp="1"/>
          </p:cNvSpPr>
          <p:nvPr>
            <p:ph type="body" sz="half" idx="1"/>
          </p:nvPr>
        </p:nvSpPr>
        <p:spPr>
          <a:xfrm>
            <a:off x="685800" y="2057400"/>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41" name="Texto del título"/>
          <p:cNvSpPr txBox="1">
            <a:spLocks noGrp="1"/>
          </p:cNvSpPr>
          <p:nvPr>
            <p:ph type="title"/>
          </p:nvPr>
        </p:nvSpPr>
        <p:spPr>
          <a:xfrm>
            <a:off x="685801" y="1524046"/>
            <a:ext cx="3657297" cy="274050"/>
          </a:xfrm>
          <a:prstGeom prst="rect">
            <a:avLst/>
          </a:prstGeom>
        </p:spPr>
        <p:txBody>
          <a:bodyPr/>
          <a:lstStyle>
            <a:lvl1pPr>
              <a:defRPr>
                <a:solidFill>
                  <a:schemeClr val="accent6"/>
                </a:solidFill>
              </a:defRPr>
            </a:lvl1pPr>
          </a:lstStyle>
          <a:p>
            <a:r>
              <a:t>Texto del título</a:t>
            </a:r>
          </a:p>
        </p:txBody>
      </p:sp>
      <p:sp>
        <p:nvSpPr>
          <p:cNvPr id="242"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ue/Gray Title Only">
    <p:spTree>
      <p:nvGrpSpPr>
        <p:cNvPr id="1" name=""/>
        <p:cNvGrpSpPr/>
        <p:nvPr/>
      </p:nvGrpSpPr>
      <p:grpSpPr>
        <a:xfrm>
          <a:off x="0" y="0"/>
          <a:ext cx="0" cy="0"/>
          <a:chOff x="0" y="0"/>
          <a:chExt cx="0" cy="0"/>
        </a:xfrm>
      </p:grpSpPr>
      <p:sp>
        <p:nvSpPr>
          <p:cNvPr id="249"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25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51"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52" name="Texto del título"/>
          <p:cNvSpPr txBox="1">
            <a:spLocks noGrp="1"/>
          </p:cNvSpPr>
          <p:nvPr>
            <p:ph type="title"/>
          </p:nvPr>
        </p:nvSpPr>
        <p:spPr>
          <a:xfrm>
            <a:off x="4877103" y="3651860"/>
            <a:ext cx="3885897" cy="274050"/>
          </a:xfrm>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ue/White 1 Content">
    <p:bg>
      <p:bgPr>
        <a:solidFill>
          <a:srgbClr val="FFFFFF"/>
        </a:solidFill>
        <a:effectLst/>
      </p:bgPr>
    </p:bg>
    <p:spTree>
      <p:nvGrpSpPr>
        <p:cNvPr id="1" name=""/>
        <p:cNvGrpSpPr/>
        <p:nvPr/>
      </p:nvGrpSpPr>
      <p:grpSpPr>
        <a:xfrm>
          <a:off x="0" y="0"/>
          <a:ext cx="0" cy="0"/>
          <a:chOff x="0" y="0"/>
          <a:chExt cx="0" cy="0"/>
        </a:xfrm>
      </p:grpSpPr>
      <p:sp>
        <p:nvSpPr>
          <p:cNvPr id="259"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6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6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ue/White 2 Content">
    <p:bg>
      <p:bgPr>
        <a:solidFill>
          <a:srgbClr val="FFFFFF"/>
        </a:solidFill>
        <a:effectLst/>
      </p:bgPr>
    </p:bg>
    <p:spTree>
      <p:nvGrpSpPr>
        <p:cNvPr id="1" name=""/>
        <p:cNvGrpSpPr/>
        <p:nvPr/>
      </p:nvGrpSpPr>
      <p:grpSpPr>
        <a:xfrm>
          <a:off x="0" y="0"/>
          <a:ext cx="0" cy="0"/>
          <a:chOff x="0" y="0"/>
          <a:chExt cx="0" cy="0"/>
        </a:xfrm>
      </p:grpSpPr>
      <p:sp>
        <p:nvSpPr>
          <p:cNvPr id="268"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69"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70"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ue/White 3 Content">
    <p:bg>
      <p:bgPr>
        <a:solidFill>
          <a:srgbClr val="FFFFFF"/>
        </a:solidFill>
        <a:effectLst/>
      </p:bgPr>
    </p:bg>
    <p:spTree>
      <p:nvGrpSpPr>
        <p:cNvPr id="1" name=""/>
        <p:cNvGrpSpPr/>
        <p:nvPr/>
      </p:nvGrpSpPr>
      <p:grpSpPr>
        <a:xfrm>
          <a:off x="0" y="0"/>
          <a:ext cx="0" cy="0"/>
          <a:chOff x="0" y="0"/>
          <a:chExt cx="0" cy="0"/>
        </a:xfrm>
      </p:grpSpPr>
      <p:sp>
        <p:nvSpPr>
          <p:cNvPr id="277"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78"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79"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ue/White 1 Content + Bottom Photo">
    <p:bg>
      <p:bgPr>
        <a:solidFill>
          <a:srgbClr val="FFFFFF"/>
        </a:solidFill>
        <a:effectLst/>
      </p:bgPr>
    </p:bg>
    <p:spTree>
      <p:nvGrpSpPr>
        <p:cNvPr id="1" name=""/>
        <p:cNvGrpSpPr/>
        <p:nvPr/>
      </p:nvGrpSpPr>
      <p:grpSpPr>
        <a:xfrm>
          <a:off x="0" y="0"/>
          <a:ext cx="0" cy="0"/>
          <a:chOff x="0" y="0"/>
          <a:chExt cx="0" cy="0"/>
        </a:xfrm>
      </p:grpSpPr>
      <p:sp>
        <p:nvSpPr>
          <p:cNvPr id="286"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287" name="Nivel de texto 1…"/>
          <p:cNvSpPr txBox="1">
            <a:spLocks noGrp="1"/>
          </p:cNvSpPr>
          <p:nvPr>
            <p:ph type="body" sz="quarter" idx="1"/>
          </p:nvPr>
        </p:nvSpPr>
        <p:spPr>
          <a:xfrm rot="16200000">
            <a:off x="7527666" y="47348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88"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89"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ue/White 1 Content + Right Photo">
    <p:bg>
      <p:bgPr>
        <a:solidFill>
          <a:srgbClr val="FFFFFF"/>
        </a:solidFill>
        <a:effectLst/>
      </p:bgPr>
    </p:bg>
    <p:spTree>
      <p:nvGrpSpPr>
        <p:cNvPr id="1" name=""/>
        <p:cNvGrpSpPr/>
        <p:nvPr/>
      </p:nvGrpSpPr>
      <p:grpSpPr>
        <a:xfrm>
          <a:off x="0" y="0"/>
          <a:ext cx="0" cy="0"/>
          <a:chOff x="0" y="0"/>
          <a:chExt cx="0" cy="0"/>
        </a:xfrm>
      </p:grpSpPr>
      <p:sp>
        <p:nvSpPr>
          <p:cNvPr id="296"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297"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98" name="Nivel de texto 1…"/>
          <p:cNvSpPr txBox="1">
            <a:spLocks noGrp="1"/>
          </p:cNvSpPr>
          <p:nvPr>
            <p:ph type="body" sz="half" idx="1"/>
          </p:nvPr>
        </p:nvSpPr>
        <p:spPr>
          <a:xfrm>
            <a:off x="685800" y="2057400"/>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99" name="Texto del título"/>
          <p:cNvSpPr txBox="1">
            <a:spLocks noGrp="1"/>
          </p:cNvSpPr>
          <p:nvPr>
            <p:ph type="title"/>
          </p:nvPr>
        </p:nvSpPr>
        <p:spPr>
          <a:xfrm>
            <a:off x="685801" y="1524046"/>
            <a:ext cx="3657297" cy="274050"/>
          </a:xfrm>
          <a:prstGeom prst="rect">
            <a:avLst/>
          </a:prstGeom>
        </p:spPr>
        <p:txBody>
          <a:bodyPr/>
          <a:lstStyle>
            <a:lvl1pPr>
              <a:defRPr>
                <a:solidFill>
                  <a:schemeClr val="accent6"/>
                </a:solidFill>
              </a:defRPr>
            </a:lvl1pPr>
          </a:lstStyle>
          <a:p>
            <a:r>
              <a:t>Texto del título</a:t>
            </a:r>
          </a:p>
        </p:txBody>
      </p:sp>
      <p:sp>
        <p:nvSpPr>
          <p:cNvPr id="300"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ue/White Title + Left Photo">
    <p:bg>
      <p:bgPr>
        <a:solidFill>
          <a:srgbClr val="FFFFFF"/>
        </a:solidFill>
        <a:effectLst/>
      </p:bgPr>
    </p:bg>
    <p:spTree>
      <p:nvGrpSpPr>
        <p:cNvPr id="1" name=""/>
        <p:cNvGrpSpPr/>
        <p:nvPr/>
      </p:nvGrpSpPr>
      <p:grpSpPr>
        <a:xfrm>
          <a:off x="0" y="0"/>
          <a:ext cx="0" cy="0"/>
          <a:chOff x="0" y="0"/>
          <a:chExt cx="0" cy="0"/>
        </a:xfrm>
      </p:grpSpPr>
      <p:sp>
        <p:nvSpPr>
          <p:cNvPr id="307"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3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09"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310" name="Texto del título"/>
          <p:cNvSpPr txBox="1">
            <a:spLocks noGrp="1"/>
          </p:cNvSpPr>
          <p:nvPr>
            <p:ph type="title"/>
          </p:nvPr>
        </p:nvSpPr>
        <p:spPr>
          <a:xfrm>
            <a:off x="4877103" y="3311831"/>
            <a:ext cx="3885897" cy="274050"/>
          </a:xfrm>
          <a:prstGeom prst="rect">
            <a:avLst/>
          </a:prstGeom>
        </p:spPr>
        <p:txBody>
          <a:bodyPr anchor="ctr"/>
          <a:lstStyle>
            <a:lvl1pPr>
              <a:defRPr>
                <a:solidFill>
                  <a:schemeClr val="accent6"/>
                </a:solidFill>
              </a:defRPr>
            </a:lvl1pPr>
          </a:lstStyle>
          <a:p>
            <a:r>
              <a:t>Texto del título</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Red/Gray 1 Content">
    <p:spTree>
      <p:nvGrpSpPr>
        <p:cNvPr id="1" name=""/>
        <p:cNvGrpSpPr/>
        <p:nvPr/>
      </p:nvGrpSpPr>
      <p:grpSpPr>
        <a:xfrm>
          <a:off x="0" y="0"/>
          <a:ext cx="0" cy="0"/>
          <a:chOff x="0" y="0"/>
          <a:chExt cx="0" cy="0"/>
        </a:xfrm>
      </p:grpSpPr>
      <p:sp>
        <p:nvSpPr>
          <p:cNvPr id="5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3"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Red/Gray 2 Content">
    <p:spTree>
      <p:nvGrpSpPr>
        <p:cNvPr id="1" name=""/>
        <p:cNvGrpSpPr/>
        <p:nvPr/>
      </p:nvGrpSpPr>
      <p:grpSpPr>
        <a:xfrm>
          <a:off x="0" y="0"/>
          <a:ext cx="0" cy="0"/>
          <a:chOff x="0" y="0"/>
          <a:chExt cx="0" cy="0"/>
        </a:xfrm>
      </p:grpSpPr>
      <p:sp>
        <p:nvSpPr>
          <p:cNvPr id="60"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61"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62"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Red/Gray 3 Content">
    <p:spTree>
      <p:nvGrpSpPr>
        <p:cNvPr id="1" name=""/>
        <p:cNvGrpSpPr/>
        <p:nvPr/>
      </p:nvGrpSpPr>
      <p:grpSpPr>
        <a:xfrm>
          <a:off x="0" y="0"/>
          <a:ext cx="0" cy="0"/>
          <a:chOff x="0" y="0"/>
          <a:chExt cx="0" cy="0"/>
        </a:xfrm>
      </p:grpSpPr>
      <p:sp>
        <p:nvSpPr>
          <p:cNvPr id="69"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7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71"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Red/Gray 1 Content + Bottom Photo">
    <p:spTree>
      <p:nvGrpSpPr>
        <p:cNvPr id="1" name=""/>
        <p:cNvGrpSpPr/>
        <p:nvPr/>
      </p:nvGrpSpPr>
      <p:grpSpPr>
        <a:xfrm>
          <a:off x="0" y="0"/>
          <a:ext cx="0" cy="0"/>
          <a:chOff x="0" y="0"/>
          <a:chExt cx="0" cy="0"/>
        </a:xfrm>
      </p:grpSpPr>
      <p:sp>
        <p:nvSpPr>
          <p:cNvPr id="78"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79" name="Nivel de texto 1…"/>
          <p:cNvSpPr txBox="1">
            <a:spLocks noGrp="1"/>
          </p:cNvSpPr>
          <p:nvPr>
            <p:ph type="body" sz="quarter" idx="1"/>
          </p:nvPr>
        </p:nvSpPr>
        <p:spPr>
          <a:xfrm>
            <a:off x="685800" y="1600200"/>
            <a:ext cx="7772400" cy="1600200"/>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8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81" name="Texto del título"/>
          <p:cNvSpPr txBox="1">
            <a:spLocks noGrp="1"/>
          </p:cNvSpPr>
          <p:nvPr>
            <p:ph type="title"/>
          </p:nvPr>
        </p:nvSpPr>
        <p:spPr>
          <a:prstGeom prst="rect">
            <a:avLst/>
          </a:prstGeom>
        </p:spPr>
        <p:txBody>
          <a:bodyPr/>
          <a:lstStyle/>
          <a:p>
            <a:r>
              <a:t>Texto del título</a:t>
            </a:r>
          </a:p>
        </p:txBody>
      </p:sp>
      <p:sp>
        <p:nvSpPr>
          <p:cNvPr id="82" name="Text Placeholder 4"/>
          <p:cNvSpPr>
            <a:spLocks noGrp="1"/>
          </p:cNvSpPr>
          <p:nvPr>
            <p:ph type="body" sz="quarter" idx="14"/>
          </p:nvPr>
        </p:nvSpPr>
        <p:spPr>
          <a:xfrm rot="16200000">
            <a:off x="7527666" y="47348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Red/Gray 1 Content + Right Photo">
    <p:spTree>
      <p:nvGrpSpPr>
        <p:cNvPr id="1" name=""/>
        <p:cNvGrpSpPr/>
        <p:nvPr/>
      </p:nvGrpSpPr>
      <p:grpSpPr>
        <a:xfrm>
          <a:off x="0" y="0"/>
          <a:ext cx="0" cy="0"/>
          <a:chOff x="0" y="0"/>
          <a:chExt cx="0" cy="0"/>
        </a:xfrm>
      </p:grpSpPr>
      <p:sp>
        <p:nvSpPr>
          <p:cNvPr id="89"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9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91" name="Nivel de texto 1…"/>
          <p:cNvSpPr txBox="1">
            <a:spLocks noGrp="1"/>
          </p:cNvSpPr>
          <p:nvPr>
            <p:ph type="body" sz="half" idx="1"/>
          </p:nvPr>
        </p:nvSpPr>
        <p:spPr>
          <a:xfrm>
            <a:off x="685800" y="2057401"/>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92" name="Texto del título"/>
          <p:cNvSpPr txBox="1">
            <a:spLocks noGrp="1"/>
          </p:cNvSpPr>
          <p:nvPr>
            <p:ph type="title"/>
          </p:nvPr>
        </p:nvSpPr>
        <p:spPr>
          <a:xfrm>
            <a:off x="685801" y="1524046"/>
            <a:ext cx="3657297" cy="274050"/>
          </a:xfrm>
          <a:prstGeom prst="rect">
            <a:avLst/>
          </a:prstGeom>
        </p:spPr>
        <p:txBody>
          <a:bodyPr/>
          <a:lstStyle/>
          <a:p>
            <a:r>
              <a:t>Texto del título</a:t>
            </a:r>
          </a:p>
        </p:txBody>
      </p:sp>
      <p:sp>
        <p:nvSpPr>
          <p:cNvPr id="93"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Red/Gray Title Only">
    <p:spTree>
      <p:nvGrpSpPr>
        <p:cNvPr id="1" name=""/>
        <p:cNvGrpSpPr/>
        <p:nvPr/>
      </p:nvGrpSpPr>
      <p:grpSpPr>
        <a:xfrm>
          <a:off x="0" y="0"/>
          <a:ext cx="0" cy="0"/>
          <a:chOff x="0" y="0"/>
          <a:chExt cx="0" cy="0"/>
        </a:xfrm>
      </p:grpSpPr>
      <p:sp>
        <p:nvSpPr>
          <p:cNvPr id="100"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10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02"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03" name="Texto del título"/>
          <p:cNvSpPr txBox="1">
            <a:spLocks noGrp="1"/>
          </p:cNvSpPr>
          <p:nvPr>
            <p:ph type="title"/>
          </p:nvPr>
        </p:nvSpPr>
        <p:spPr>
          <a:xfrm>
            <a:off x="4877103" y="3311831"/>
            <a:ext cx="3885897" cy="274050"/>
          </a:xfrm>
          <a:prstGeom prst="rect">
            <a:avLst/>
          </a:prstGeom>
        </p:spPr>
        <p:txBody>
          <a:bodyPr anchor="ctr"/>
          <a:lstStyle/>
          <a:p>
            <a:r>
              <a:t>Texto del título</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Red/White 1 Content">
    <p:bg>
      <p:bgPr>
        <a:solidFill>
          <a:srgbClr val="FFFFFF"/>
        </a:solidFill>
        <a:effectLst/>
      </p:bgPr>
    </p:bg>
    <p:spTree>
      <p:nvGrpSpPr>
        <p:cNvPr id="1" name=""/>
        <p:cNvGrpSpPr/>
        <p:nvPr/>
      </p:nvGrpSpPr>
      <p:grpSpPr>
        <a:xfrm>
          <a:off x="0" y="0"/>
          <a:ext cx="0" cy="0"/>
          <a:chOff x="0" y="0"/>
          <a:chExt cx="0" cy="0"/>
        </a:xfrm>
      </p:grpSpPr>
      <p:sp>
        <p:nvSpPr>
          <p:cNvPr id="110"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12"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Frame 6"/>
          <p:cNvSpPr/>
          <p:nvPr/>
        </p:nvSpPr>
        <p:spPr>
          <a:xfrm>
            <a:off x="0"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360" y="480"/>
                </a:moveTo>
                <a:lnTo>
                  <a:pt x="360" y="21120"/>
                </a:lnTo>
                <a:lnTo>
                  <a:pt x="21240" y="21120"/>
                </a:lnTo>
                <a:lnTo>
                  <a:pt x="21240" y="480"/>
                </a:lnTo>
                <a:close/>
              </a:path>
            </a:pathLst>
          </a:custGeom>
          <a:solidFill>
            <a:srgbClr val="FFFFFF"/>
          </a:solidFill>
          <a:ln w="12700">
            <a:miter lim="400000"/>
          </a:ln>
        </p:spPr>
        <p:txBody>
          <a:bodyPr lIns="45719" rIns="45719" anchor="ctr"/>
          <a:lstStyle/>
          <a:p>
            <a:pPr algn="ctr">
              <a:defRPr sz="700">
                <a:solidFill>
                  <a:srgbClr val="FFFFFF"/>
                </a:solidFill>
              </a:defRPr>
            </a:pPr>
            <a:endParaRPr/>
          </a:p>
        </p:txBody>
      </p:sp>
      <p:sp>
        <p:nvSpPr>
          <p:cNvPr id="3" name="Nivel de texto 1…"/>
          <p:cNvSpPr txBox="1">
            <a:spLocks noGrp="1"/>
          </p:cNvSpPr>
          <p:nvPr>
            <p:ph type="body" idx="1"/>
          </p:nvPr>
        </p:nvSpPr>
        <p:spPr>
          <a:xfrm>
            <a:off x="685800" y="1600200"/>
            <a:ext cx="7772400" cy="457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862060" y="6549769"/>
            <a:ext cx="129540" cy="127001"/>
          </a:xfrm>
          <a:prstGeom prst="rect">
            <a:avLst/>
          </a:prstGeom>
          <a:ln w="12700">
            <a:miter lim="400000"/>
          </a:ln>
        </p:spPr>
        <p:txBody>
          <a:bodyPr wrap="none" lIns="45719" rIns="45719" anchor="ctr">
            <a:spAutoFit/>
          </a:bodyPr>
          <a:lstStyle>
            <a:lvl1pPr algn="r">
              <a:defRPr sz="200">
                <a:solidFill>
                  <a:schemeClr val="accent3"/>
                </a:solidFill>
              </a:defRPr>
            </a:lvl1pPr>
          </a:lstStyle>
          <a:p>
            <a:fld id="{86CB4B4D-7CA3-9044-876B-883B54F8677D}" type="slidenum">
              <a:t>‹Nº›</a:t>
            </a:fld>
            <a:endParaRPr/>
          </a:p>
        </p:txBody>
      </p:sp>
      <p:sp>
        <p:nvSpPr>
          <p:cNvPr id="5" name="Texto del título"/>
          <p:cNvSpPr txBox="1">
            <a:spLocks noGrp="1"/>
          </p:cNvSpPr>
          <p:nvPr>
            <p:ph type="title"/>
          </p:nvPr>
        </p:nvSpPr>
        <p:spPr>
          <a:xfrm>
            <a:off x="686104" y="1097552"/>
            <a:ext cx="7772401" cy="274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Texto del título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transition spd="med"/>
  <p:txStyles>
    <p:title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p:titleStyle>
    <p:bodyStyle>
      <a:lvl1pPr marL="97110" marR="0" indent="-97110"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1pPr>
      <a:lvl2pPr marL="288652" marR="0" indent="-9711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2pPr>
      <a:lvl3pPr marL="399636" marR="0" indent="-110984"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3pPr>
      <a:lvl4pPr marL="516135" marR="0" indent="-130373"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4pPr>
      <a:lvl5pPr marL="588020" marR="0" indent="-155377"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5pPr>
      <a:lvl6pPr marL="1060846"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6pPr>
      <a:lvl7pPr marL="1253728"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7pPr>
      <a:lvl8pPr marL="1446609"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8pPr>
      <a:lvl9pPr marL="1639491"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9pPr>
    </p:bodyStyle>
    <p:otherStyle>
      <a:lvl1pPr marL="0" marR="0" indent="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1pPr>
      <a:lvl2pPr marL="0" marR="0" indent="4572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2pPr>
      <a:lvl3pPr marL="0" marR="0" indent="9144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3pPr>
      <a:lvl4pPr marL="0" marR="0" indent="13716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4pPr>
      <a:lvl5pPr marL="0" marR="0" indent="18288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5pPr>
      <a:lvl6pPr marL="0" marR="0" indent="22860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6pPr>
      <a:lvl7pPr marL="0" marR="0" indent="27432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7pPr>
      <a:lvl8pPr marL="0" marR="0" indent="32004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8pPr>
      <a:lvl9pPr marL="0" marR="0" indent="36576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trabajoseguro.stps.gob.mx/bol086/vinculos/salud_bol086.pdf" TargetMode="External"/><Relationship Id="rId2" Type="http://schemas.openxmlformats.org/officeDocument/2006/relationships/hyperlink" Target="https://www.gob.mx/cms/uploads/attachment/file/503381/NOM035_guia.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lide Number Placeholder 3"/>
          <p:cNvSpPr txBox="1">
            <a:spLocks noGrp="1"/>
          </p:cNvSpPr>
          <p:nvPr>
            <p:ph type="sldNum" sz="quarter" idx="2"/>
          </p:nvPr>
        </p:nvSpPr>
        <p:spPr>
          <a:xfrm>
            <a:off x="8864599" y="654976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grpSp>
        <p:nvGrpSpPr>
          <p:cNvPr id="322" name="Picture 6"/>
          <p:cNvGrpSpPr/>
          <p:nvPr/>
        </p:nvGrpSpPr>
        <p:grpSpPr>
          <a:xfrm>
            <a:off x="450436" y="568664"/>
            <a:ext cx="2140364" cy="925710"/>
            <a:chOff x="0" y="0"/>
            <a:chExt cx="2140363" cy="925708"/>
          </a:xfrm>
        </p:grpSpPr>
        <p:sp>
          <p:nvSpPr>
            <p:cNvPr id="320" name="Rectángulo"/>
            <p:cNvSpPr/>
            <p:nvPr/>
          </p:nvSpPr>
          <p:spPr>
            <a:xfrm>
              <a:off x="0" y="0"/>
              <a:ext cx="2140364" cy="925709"/>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pic>
          <p:nvPicPr>
            <p:cNvPr id="321" name="image5.png" descr="image5.png"/>
            <p:cNvPicPr>
              <a:picLocks noChangeAspect="1"/>
            </p:cNvPicPr>
            <p:nvPr/>
          </p:nvPicPr>
          <p:blipFill>
            <a:blip r:embed="rId2"/>
            <a:stretch>
              <a:fillRect/>
            </a:stretch>
          </p:blipFill>
          <p:spPr>
            <a:xfrm>
              <a:off x="0" y="0"/>
              <a:ext cx="2140364" cy="925709"/>
            </a:xfrm>
            <a:prstGeom prst="rect">
              <a:avLst/>
            </a:prstGeom>
            <a:ln w="12700" cap="flat">
              <a:noFill/>
              <a:miter lim="400000"/>
            </a:ln>
            <a:effectLst/>
          </p:spPr>
        </p:pic>
      </p:grpSp>
      <p:sp>
        <p:nvSpPr>
          <p:cNvPr id="323" name="Título 2"/>
          <p:cNvSpPr txBox="1">
            <a:spLocks noGrp="1"/>
          </p:cNvSpPr>
          <p:nvPr>
            <p:ph type="title"/>
          </p:nvPr>
        </p:nvSpPr>
        <p:spPr>
          <a:xfrm>
            <a:off x="685800" y="2133600"/>
            <a:ext cx="8020878" cy="1600200"/>
          </a:xfrm>
          <a:prstGeom prst="rect">
            <a:avLst/>
          </a:prstGeom>
        </p:spPr>
        <p:txBody>
          <a:bodyPr>
            <a:normAutofit/>
          </a:bodyPr>
          <a:lstStyle/>
          <a:p>
            <a:pPr algn="ctr">
              <a:defRPr sz="1400" b="1"/>
            </a:pPr>
            <a:r>
              <a:rPr lang="es-ES" sz="2000" dirty="0"/>
              <a:t>NOM 035</a:t>
            </a:r>
            <a:endParaRPr sz="2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2E2F99C-B4D5-094C-9A04-8D83C426D907}"/>
              </a:ext>
            </a:extLst>
          </p:cNvPr>
          <p:cNvSpPr>
            <a:spLocks noGrp="1"/>
          </p:cNvSpPr>
          <p:nvPr>
            <p:ph type="body" idx="1"/>
          </p:nvPr>
        </p:nvSpPr>
        <p:spPr>
          <a:xfrm>
            <a:off x="3154166" y="1682394"/>
            <a:ext cx="5304034" cy="4572000"/>
          </a:xfrm>
        </p:spPr>
        <p:txBody>
          <a:bodyPr/>
          <a:lstStyle/>
          <a:p>
            <a:r>
              <a:rPr lang="es-MX" sz="1600" dirty="0"/>
              <a:t>La norma considera la evaluación de las condiciones en la que se desarrollan las actividades (ambiente y condiciones de la organización), en ningún caso se evalúa el estrés en el trabajador o su perfil psicológico. </a:t>
            </a:r>
          </a:p>
          <a:p>
            <a:endParaRPr lang="es-MX" dirty="0"/>
          </a:p>
          <a:p>
            <a:r>
              <a:rPr lang="es-MX" sz="1600" dirty="0"/>
              <a:t>No existe la obligación de ningún tipo de certificación. </a:t>
            </a:r>
          </a:p>
          <a:p>
            <a:endParaRPr lang="es-MX" dirty="0"/>
          </a:p>
          <a:p>
            <a:r>
              <a:rPr lang="es-MX" sz="1600" dirty="0"/>
              <a:t>Las unidades de verificación no son obligatorias, son una opción que tiene el patrón. </a:t>
            </a:r>
          </a:p>
          <a:p>
            <a:endParaRPr lang="es-MX" dirty="0"/>
          </a:p>
          <a:p>
            <a:r>
              <a:rPr lang="es-MX" sz="1600" dirty="0"/>
              <a:t>La STPS no valida, certifica, aprueba o autoriza a ningún consultor para la aplicación de la NOM 035 por lo que no obliga la contratación de consultores o gestores externos para su implementación. </a:t>
            </a:r>
          </a:p>
          <a:p>
            <a:endParaRPr lang="es-MX" dirty="0"/>
          </a:p>
          <a:p>
            <a:r>
              <a:rPr lang="es-MX" sz="1600" dirty="0"/>
              <a:t> Los centros de trabajo de hasta quince trabajadores están exentos de aplicar las evaluaciones.</a:t>
            </a:r>
            <a:endParaRPr lang="es-MX" dirty="0"/>
          </a:p>
        </p:txBody>
      </p:sp>
      <p:sp>
        <p:nvSpPr>
          <p:cNvPr id="3" name="Título 2">
            <a:extLst>
              <a:ext uri="{FF2B5EF4-FFF2-40B4-BE49-F238E27FC236}">
                <a16:creationId xmlns:a16="http://schemas.microsoft.com/office/drawing/2014/main" id="{E4CCC0BF-FBEC-FE41-9709-3DE759D354B4}"/>
              </a:ext>
            </a:extLst>
          </p:cNvPr>
          <p:cNvSpPr>
            <a:spLocks noGrp="1"/>
          </p:cNvSpPr>
          <p:nvPr>
            <p:ph type="title"/>
          </p:nvPr>
        </p:nvSpPr>
        <p:spPr/>
        <p:txBody>
          <a:bodyPr>
            <a:noAutofit/>
          </a:bodyPr>
          <a:lstStyle/>
          <a:p>
            <a:r>
              <a:rPr lang="es-MX" sz="2000" b="1" dirty="0"/>
              <a:t>5. ASPECTOS IMPORTANTES</a:t>
            </a:r>
          </a:p>
        </p:txBody>
      </p:sp>
      <p:pic>
        <p:nvPicPr>
          <p:cNvPr id="5" name="Gráfico 4" descr="Mercadotecnia ">
            <a:extLst>
              <a:ext uri="{FF2B5EF4-FFF2-40B4-BE49-F238E27FC236}">
                <a16:creationId xmlns:a16="http://schemas.microsoft.com/office/drawing/2014/main" id="{3BCFB20D-2F9E-BB4A-B839-DF74249555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373" y="1964931"/>
            <a:ext cx="2596793" cy="2596793"/>
          </a:xfrm>
          <a:prstGeom prst="rect">
            <a:avLst/>
          </a:prstGeom>
        </p:spPr>
      </p:pic>
    </p:spTree>
    <p:extLst>
      <p:ext uri="{BB962C8B-B14F-4D97-AF65-F5344CB8AC3E}">
        <p14:creationId xmlns:p14="http://schemas.microsoft.com/office/powerpoint/2010/main" val="36545727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DC86D90-3DFE-254B-BF03-1798F3865BE8}"/>
              </a:ext>
            </a:extLst>
          </p:cNvPr>
          <p:cNvSpPr>
            <a:spLocks noGrp="1"/>
          </p:cNvSpPr>
          <p:nvPr>
            <p:ph type="body" idx="1"/>
          </p:nvPr>
        </p:nvSpPr>
        <p:spPr/>
        <p:txBody>
          <a:bodyPr>
            <a:normAutofit/>
          </a:bodyPr>
          <a:lstStyle/>
          <a:p>
            <a:r>
              <a:rPr lang="es-MX" sz="1400" dirty="0">
                <a:hlinkClick r:id="rId2"/>
              </a:rPr>
              <a:t>https://www.gob.mx/cms/uploads/attachment/file/503381/NOM035_guia.pdf</a:t>
            </a:r>
            <a:endParaRPr lang="es-MX" sz="1400" dirty="0"/>
          </a:p>
          <a:p>
            <a:r>
              <a:rPr lang="es-MX" sz="1400" dirty="0">
                <a:hlinkClick r:id="rId3"/>
              </a:rPr>
              <a:t>http://trabajoseguro.stps.gob.mx/bol086/vinculos/salud_bol086.pdf</a:t>
            </a:r>
            <a:endParaRPr lang="es-MX" sz="1400" dirty="0"/>
          </a:p>
          <a:p>
            <a:r>
              <a:rPr lang="es-MX" sz="1400" dirty="0">
                <a:solidFill>
                  <a:srgbClr val="0070C0"/>
                </a:solidFill>
              </a:rPr>
              <a:t>NOM O35 Diario Oficial de la Federación (PDF anexo)</a:t>
            </a:r>
          </a:p>
        </p:txBody>
      </p:sp>
      <p:sp>
        <p:nvSpPr>
          <p:cNvPr id="3" name="Título 2">
            <a:extLst>
              <a:ext uri="{FF2B5EF4-FFF2-40B4-BE49-F238E27FC236}">
                <a16:creationId xmlns:a16="http://schemas.microsoft.com/office/drawing/2014/main" id="{5FA46636-B611-5349-B8E2-F8DB591F23BF}"/>
              </a:ext>
            </a:extLst>
          </p:cNvPr>
          <p:cNvSpPr>
            <a:spLocks noGrp="1"/>
          </p:cNvSpPr>
          <p:nvPr>
            <p:ph type="title"/>
          </p:nvPr>
        </p:nvSpPr>
        <p:spPr/>
        <p:txBody>
          <a:bodyPr>
            <a:noAutofit/>
          </a:bodyPr>
          <a:lstStyle/>
          <a:p>
            <a:r>
              <a:rPr lang="es-MX" sz="2000" b="1" dirty="0"/>
              <a:t>BIBLIOGRAFÍA COMPLEMENTARIA</a:t>
            </a:r>
          </a:p>
        </p:txBody>
      </p:sp>
    </p:spTree>
    <p:extLst>
      <p:ext uri="{BB962C8B-B14F-4D97-AF65-F5344CB8AC3E}">
        <p14:creationId xmlns:p14="http://schemas.microsoft.com/office/powerpoint/2010/main" val="37812708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lide Number Placeholder 3"/>
          <p:cNvSpPr txBox="1">
            <a:spLocks noGrp="1"/>
          </p:cNvSpPr>
          <p:nvPr>
            <p:ph type="sldNum" sz="quarter" idx="2"/>
          </p:nvPr>
        </p:nvSpPr>
        <p:spPr>
          <a:xfrm>
            <a:off x="8864599" y="654976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grpSp>
        <p:nvGrpSpPr>
          <p:cNvPr id="351" name="Picture 6"/>
          <p:cNvGrpSpPr/>
          <p:nvPr/>
        </p:nvGrpSpPr>
        <p:grpSpPr>
          <a:xfrm>
            <a:off x="450436" y="568664"/>
            <a:ext cx="2140364" cy="925710"/>
            <a:chOff x="0" y="0"/>
            <a:chExt cx="2140363" cy="925708"/>
          </a:xfrm>
        </p:grpSpPr>
        <p:sp>
          <p:nvSpPr>
            <p:cNvPr id="349" name="Rectángulo"/>
            <p:cNvSpPr/>
            <p:nvPr/>
          </p:nvSpPr>
          <p:spPr>
            <a:xfrm>
              <a:off x="0" y="0"/>
              <a:ext cx="2140364" cy="925709"/>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pic>
          <p:nvPicPr>
            <p:cNvPr id="350" name="image5.png" descr="image5.png"/>
            <p:cNvPicPr>
              <a:picLocks noChangeAspect="1"/>
            </p:cNvPicPr>
            <p:nvPr/>
          </p:nvPicPr>
          <p:blipFill>
            <a:blip r:embed="rId2"/>
            <a:stretch>
              <a:fillRect/>
            </a:stretch>
          </p:blipFill>
          <p:spPr>
            <a:xfrm>
              <a:off x="0" y="0"/>
              <a:ext cx="2140364" cy="925709"/>
            </a:xfrm>
            <a:prstGeom prst="rect">
              <a:avLst/>
            </a:prstGeom>
            <a:ln w="12700" cap="flat">
              <a:noFill/>
              <a:miter lim="400000"/>
            </a:ln>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3F9767F-A6FD-794F-9984-5393C4214C70}"/>
              </a:ext>
            </a:extLst>
          </p:cNvPr>
          <p:cNvSpPr>
            <a:spLocks noGrp="1"/>
          </p:cNvSpPr>
          <p:nvPr>
            <p:ph type="title"/>
          </p:nvPr>
        </p:nvSpPr>
        <p:spPr>
          <a:xfrm>
            <a:off x="686104" y="556591"/>
            <a:ext cx="7772401" cy="815011"/>
          </a:xfrm>
        </p:spPr>
        <p:txBody>
          <a:bodyPr>
            <a:normAutofit/>
          </a:bodyPr>
          <a:lstStyle/>
          <a:p>
            <a:r>
              <a:rPr lang="es-MX" sz="2400" b="1" dirty="0"/>
              <a:t>AGENDA</a:t>
            </a:r>
          </a:p>
        </p:txBody>
      </p:sp>
      <p:sp>
        <p:nvSpPr>
          <p:cNvPr id="4" name="Título 3">
            <a:extLst>
              <a:ext uri="{FF2B5EF4-FFF2-40B4-BE49-F238E27FC236}">
                <a16:creationId xmlns:a16="http://schemas.microsoft.com/office/drawing/2014/main" id="{8EA81C96-B4EA-D64F-A153-089D7AF8DBE1}"/>
              </a:ext>
            </a:extLst>
          </p:cNvPr>
          <p:cNvSpPr txBox="1">
            <a:spLocks noGrp="1"/>
          </p:cNvSpPr>
          <p:nvPr>
            <p:ph type="body" idx="1"/>
          </p:nvPr>
        </p:nvSpPr>
        <p:spPr>
          <a:xfrm>
            <a:off x="686105" y="649356"/>
            <a:ext cx="7772400" cy="5615609"/>
          </a:xfrm>
          <a:prstGeom prst="rect">
            <a:avLst/>
          </a:prstGeom>
          <a:solidFill>
            <a:schemeClr val="accent1"/>
          </a:solidFill>
        </p:spPr>
        <p:txBody>
          <a:bodyPr>
            <a:normAutofit fontScale="97500" lnSpcReduction="10000"/>
          </a:bodyPr>
          <a:lstStyle/>
          <a:p>
            <a:pPr marL="0" indent="0" defTabSz="190952">
              <a:buNone/>
              <a:defRPr sz="1979" b="1"/>
            </a:pPr>
            <a:br>
              <a:rPr dirty="0">
                <a:solidFill>
                  <a:srgbClr val="FFFFFF"/>
                </a:solidFill>
              </a:rPr>
            </a:br>
            <a:endParaRPr lang="es-ES" dirty="0">
              <a:solidFill>
                <a:srgbClr val="FFFFFF"/>
              </a:solidFill>
            </a:endParaRPr>
          </a:p>
          <a:p>
            <a:pPr marL="191542" lvl="1" indent="0" defTabSz="190952">
              <a:buNone/>
              <a:defRPr sz="1979" b="1"/>
            </a:pPr>
            <a:r>
              <a:rPr lang="es-MX" dirty="0">
                <a:solidFill>
                  <a:srgbClr val="FFFFFF"/>
                </a:solidFill>
              </a:rPr>
              <a:t>ÍNDICE</a:t>
            </a:r>
            <a:endParaRPr lang="es-MX" sz="1200" dirty="0">
              <a:solidFill>
                <a:srgbClr val="FFFFFF"/>
              </a:solidFill>
            </a:endParaRPr>
          </a:p>
          <a:p>
            <a:pPr marL="490910" lvl="4" indent="0" defTabSz="190952">
              <a:buNone/>
              <a:defRPr sz="1979" b="1"/>
            </a:pPr>
            <a:br>
              <a:rPr b="0" dirty="0">
                <a:solidFill>
                  <a:srgbClr val="FFFFFF"/>
                </a:solidFill>
              </a:rPr>
            </a:br>
            <a:r>
              <a:rPr lang="es-ES" b="0" dirty="0">
                <a:solidFill>
                  <a:srgbClr val="FFFFFF"/>
                </a:solidFill>
              </a:rPr>
              <a:t>1</a:t>
            </a:r>
            <a:r>
              <a:rPr b="0" dirty="0">
                <a:solidFill>
                  <a:srgbClr val="FFFFFF"/>
                </a:solidFill>
              </a:rPr>
              <a:t>. </a:t>
            </a:r>
            <a:r>
              <a:rPr lang="es-ES" dirty="0">
                <a:solidFill>
                  <a:srgbClr val="FFFFFF"/>
                </a:solidFill>
              </a:rPr>
              <a:t>Objetivo</a:t>
            </a:r>
          </a:p>
          <a:p>
            <a:pPr marL="490910" lvl="4" indent="0" defTabSz="190952">
              <a:buNone/>
              <a:defRPr sz="1979" b="1"/>
            </a:pPr>
            <a:endParaRPr lang="es-ES" dirty="0">
              <a:solidFill>
                <a:srgbClr val="FFFFFF"/>
              </a:solidFill>
            </a:endParaRPr>
          </a:p>
          <a:p>
            <a:pPr marL="490910" lvl="4" indent="0" defTabSz="190952">
              <a:buNone/>
              <a:defRPr sz="1979" b="1"/>
            </a:pPr>
            <a:r>
              <a:rPr lang="es-ES" dirty="0">
                <a:solidFill>
                  <a:srgbClr val="FFFFFF"/>
                </a:solidFill>
              </a:rPr>
              <a:t>2. ¿De qué trata?</a:t>
            </a:r>
          </a:p>
          <a:p>
            <a:pPr marL="490910" lvl="4" indent="0" defTabSz="190952">
              <a:buNone/>
              <a:defRPr sz="1979" b="1"/>
            </a:pPr>
            <a:endParaRPr lang="es-ES" dirty="0">
              <a:solidFill>
                <a:srgbClr val="FFFFFF"/>
              </a:solidFill>
            </a:endParaRPr>
          </a:p>
          <a:p>
            <a:pPr marL="490910" lvl="4" indent="0" defTabSz="190952">
              <a:buNone/>
              <a:defRPr sz="1979" b="1"/>
            </a:pPr>
            <a:r>
              <a:rPr lang="es-ES" dirty="0">
                <a:solidFill>
                  <a:srgbClr val="FFFFFF"/>
                </a:solidFill>
              </a:rPr>
              <a:t>3. Alcance según el número de colaboradores/as</a:t>
            </a:r>
          </a:p>
          <a:p>
            <a:pPr marL="490910" lvl="4" indent="0" defTabSz="190952">
              <a:buNone/>
              <a:defRPr sz="1979" b="1"/>
            </a:pPr>
            <a:endParaRPr lang="es-ES" dirty="0">
              <a:solidFill>
                <a:srgbClr val="FFFFFF"/>
              </a:solidFill>
            </a:endParaRPr>
          </a:p>
          <a:p>
            <a:pPr marL="490910" lvl="4" indent="0" defTabSz="190952">
              <a:buNone/>
              <a:defRPr sz="1979" b="1"/>
            </a:pPr>
            <a:r>
              <a:rPr lang="es-ES" dirty="0">
                <a:solidFill>
                  <a:srgbClr val="FFFFFF"/>
                </a:solidFill>
              </a:rPr>
              <a:t>3. Etapas de implementación</a:t>
            </a:r>
          </a:p>
          <a:p>
            <a:pPr marL="490910" lvl="4" indent="0" defTabSz="190952">
              <a:buNone/>
              <a:defRPr sz="1979" b="1"/>
            </a:pPr>
            <a:endParaRPr lang="es-ES" dirty="0">
              <a:solidFill>
                <a:srgbClr val="FFFFFF"/>
              </a:solidFill>
            </a:endParaRPr>
          </a:p>
          <a:p>
            <a:pPr marL="490910" lvl="4" indent="0" defTabSz="190952">
              <a:buNone/>
              <a:defRPr sz="1979" b="1"/>
            </a:pPr>
            <a:r>
              <a:rPr lang="es-ES" dirty="0">
                <a:solidFill>
                  <a:srgbClr val="FFFFFF"/>
                </a:solidFill>
              </a:rPr>
              <a:t>4. Aspectos que considerar</a:t>
            </a:r>
          </a:p>
          <a:p>
            <a:pPr marL="490910" lvl="4" indent="0" defTabSz="190952">
              <a:buNone/>
              <a:defRPr sz="1979" b="1"/>
            </a:pPr>
            <a:endParaRPr lang="es-ES" dirty="0">
              <a:solidFill>
                <a:srgbClr val="FFFFFF"/>
              </a:solidFill>
            </a:endParaRPr>
          </a:p>
          <a:p>
            <a:pPr marL="490910" lvl="4" indent="0" defTabSz="190952">
              <a:buNone/>
              <a:defRPr sz="1979" b="1"/>
            </a:pPr>
            <a:r>
              <a:rPr lang="es-ES" dirty="0">
                <a:solidFill>
                  <a:srgbClr val="FFFFFF"/>
                </a:solidFill>
              </a:rPr>
              <a:t>5. Bibliografía complementaria.</a:t>
            </a:r>
          </a:p>
          <a:p>
            <a:pPr marL="490910" lvl="4" indent="0" defTabSz="190952">
              <a:buNone/>
              <a:defRPr sz="1979" b="1"/>
            </a:pPr>
            <a:br>
              <a:rPr b="0" dirty="0">
                <a:solidFill>
                  <a:srgbClr val="FFFFFF"/>
                </a:solidFill>
              </a:rPr>
            </a:br>
            <a:endParaRPr b="0" dirty="0">
              <a:solidFill>
                <a:srgbClr val="FFFFFF"/>
              </a:solidFill>
            </a:endParaRPr>
          </a:p>
        </p:txBody>
      </p:sp>
    </p:spTree>
    <p:extLst>
      <p:ext uri="{BB962C8B-B14F-4D97-AF65-F5344CB8AC3E}">
        <p14:creationId xmlns:p14="http://schemas.microsoft.com/office/powerpoint/2010/main" val="29601549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CAA703D-78FF-874A-BF9A-9BECFCCD3436}"/>
              </a:ext>
            </a:extLst>
          </p:cNvPr>
          <p:cNvSpPr>
            <a:spLocks noGrp="1"/>
          </p:cNvSpPr>
          <p:nvPr>
            <p:ph type="body" idx="1"/>
          </p:nvPr>
        </p:nvSpPr>
        <p:spPr>
          <a:xfrm>
            <a:off x="160602" y="3753235"/>
            <a:ext cx="8845946" cy="2954438"/>
          </a:xfrm>
          <a:solidFill>
            <a:schemeClr val="accent1"/>
          </a:solidFill>
        </p:spPr>
        <p:txBody>
          <a:bodyPr anchor="ctr">
            <a:normAutofit/>
          </a:bodyPr>
          <a:lstStyle/>
          <a:p>
            <a:pPr marL="0" indent="0" algn="ctr">
              <a:buNone/>
            </a:pPr>
            <a:r>
              <a:rPr lang="es-MX" sz="2400" dirty="0">
                <a:solidFill>
                  <a:srgbClr val="FFFFFF"/>
                </a:solidFill>
              </a:rPr>
              <a:t>La NOM 035 tiene como objetivo establecer los elementos </a:t>
            </a:r>
          </a:p>
          <a:p>
            <a:pPr marL="0" indent="0" algn="ctr">
              <a:buNone/>
            </a:pPr>
            <a:r>
              <a:rPr lang="es-MX" sz="2400" dirty="0">
                <a:solidFill>
                  <a:srgbClr val="FFFFFF"/>
                </a:solidFill>
              </a:rPr>
              <a:t>para identificar, analizar y prevenir los factores de </a:t>
            </a:r>
          </a:p>
          <a:p>
            <a:pPr marL="0" indent="0" algn="ctr">
              <a:buNone/>
            </a:pPr>
            <a:r>
              <a:rPr lang="es-MX" sz="2400" dirty="0">
                <a:solidFill>
                  <a:srgbClr val="FFFFFF"/>
                </a:solidFill>
              </a:rPr>
              <a:t>riesgo psicosocial, así como para promover un entorno </a:t>
            </a:r>
          </a:p>
          <a:p>
            <a:pPr marL="0" indent="0" algn="ctr">
              <a:buNone/>
            </a:pPr>
            <a:r>
              <a:rPr lang="es-MX" sz="2400" dirty="0">
                <a:solidFill>
                  <a:srgbClr val="FFFFFF"/>
                </a:solidFill>
              </a:rPr>
              <a:t>organizacional favorable en los centros de trabajo.</a:t>
            </a:r>
          </a:p>
        </p:txBody>
      </p:sp>
      <p:sp>
        <p:nvSpPr>
          <p:cNvPr id="3" name="Título 2">
            <a:extLst>
              <a:ext uri="{FF2B5EF4-FFF2-40B4-BE49-F238E27FC236}">
                <a16:creationId xmlns:a16="http://schemas.microsoft.com/office/drawing/2014/main" id="{2209481D-6D49-E649-8765-2522F9BBCD95}"/>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B2A9B363-0097-AC4D-9B12-C898E92789CE}"/>
              </a:ext>
            </a:extLst>
          </p:cNvPr>
          <p:cNvPicPr>
            <a:picLocks noChangeAspect="1"/>
          </p:cNvPicPr>
          <p:nvPr/>
        </p:nvPicPr>
        <p:blipFill>
          <a:blip r:embed="rId2"/>
          <a:stretch>
            <a:fillRect/>
          </a:stretch>
        </p:blipFill>
        <p:spPr>
          <a:xfrm>
            <a:off x="162045" y="150327"/>
            <a:ext cx="8832928" cy="3602908"/>
          </a:xfrm>
          <a:prstGeom prst="rect">
            <a:avLst/>
          </a:prstGeom>
        </p:spPr>
      </p:pic>
    </p:spTree>
    <p:extLst>
      <p:ext uri="{BB962C8B-B14F-4D97-AF65-F5344CB8AC3E}">
        <p14:creationId xmlns:p14="http://schemas.microsoft.com/office/powerpoint/2010/main" val="42070939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CC1FBB1-7E1F-8A4A-BFBA-6271CB19871B}"/>
              </a:ext>
            </a:extLst>
          </p:cNvPr>
          <p:cNvSpPr>
            <a:spLocks noGrp="1"/>
          </p:cNvSpPr>
          <p:nvPr>
            <p:ph type="body" idx="1"/>
          </p:nvPr>
        </p:nvSpPr>
        <p:spPr>
          <a:xfrm>
            <a:off x="645688" y="1226357"/>
            <a:ext cx="7772400" cy="349846"/>
          </a:xfrm>
          <a:solidFill>
            <a:schemeClr val="accent1"/>
          </a:solidFill>
        </p:spPr>
        <p:txBody>
          <a:bodyPr/>
          <a:lstStyle/>
          <a:p>
            <a:pPr marL="0" indent="0">
              <a:buNone/>
            </a:pPr>
            <a:r>
              <a:rPr lang="es-MX" sz="1400" dirty="0">
                <a:solidFill>
                  <a:srgbClr val="FFFFFF"/>
                </a:solidFill>
              </a:rPr>
              <a:t>De la promoción de un entorno laboral favorable y la prevención de riesgos psicosociales en el trabajo.</a:t>
            </a:r>
          </a:p>
        </p:txBody>
      </p:sp>
      <p:sp>
        <p:nvSpPr>
          <p:cNvPr id="3" name="Título 2">
            <a:extLst>
              <a:ext uri="{FF2B5EF4-FFF2-40B4-BE49-F238E27FC236}">
                <a16:creationId xmlns:a16="http://schemas.microsoft.com/office/drawing/2014/main" id="{4173C800-BA4A-B842-B262-E24996DC2FFF}"/>
              </a:ext>
            </a:extLst>
          </p:cNvPr>
          <p:cNvSpPr>
            <a:spLocks noGrp="1"/>
          </p:cNvSpPr>
          <p:nvPr>
            <p:ph type="title"/>
          </p:nvPr>
        </p:nvSpPr>
        <p:spPr>
          <a:xfrm>
            <a:off x="645688" y="685800"/>
            <a:ext cx="7772401" cy="274050"/>
          </a:xfrm>
        </p:spPr>
        <p:txBody>
          <a:bodyPr>
            <a:noAutofit/>
          </a:bodyPr>
          <a:lstStyle/>
          <a:p>
            <a:r>
              <a:rPr lang="es-MX" sz="2000" b="1" dirty="0"/>
              <a:t>2. ¿DE QUÉ TRATA?</a:t>
            </a:r>
          </a:p>
        </p:txBody>
      </p:sp>
      <p:sp>
        <p:nvSpPr>
          <p:cNvPr id="4" name="Rectángulo 3">
            <a:extLst>
              <a:ext uri="{FF2B5EF4-FFF2-40B4-BE49-F238E27FC236}">
                <a16:creationId xmlns:a16="http://schemas.microsoft.com/office/drawing/2014/main" id="{92B62ABF-440D-734C-866C-09D5A0736356}"/>
              </a:ext>
            </a:extLst>
          </p:cNvPr>
          <p:cNvSpPr/>
          <p:nvPr/>
        </p:nvSpPr>
        <p:spPr>
          <a:xfrm>
            <a:off x="570097" y="1576203"/>
            <a:ext cx="7772401" cy="769441"/>
          </a:xfrm>
          <a:prstGeom prst="rect">
            <a:avLst/>
          </a:prstGeom>
        </p:spPr>
        <p:txBody>
          <a:bodyPr wrap="square">
            <a:spAutoFit/>
          </a:bodyPr>
          <a:lstStyle/>
          <a:p>
            <a:endParaRPr lang="es-MX" sz="1600" dirty="0"/>
          </a:p>
          <a:p>
            <a:r>
              <a:rPr lang="es-MX" sz="1600" b="1" dirty="0">
                <a:solidFill>
                  <a:schemeClr val="accent1"/>
                </a:solidFill>
              </a:rPr>
              <a:t>  1. El entorno organizacional favorable es aquél donde hay:</a:t>
            </a:r>
          </a:p>
          <a:p>
            <a:endParaRPr lang="es-MX" sz="1200" dirty="0"/>
          </a:p>
        </p:txBody>
      </p:sp>
      <p:pic>
        <p:nvPicPr>
          <p:cNvPr id="5" name="Imagen 4">
            <a:extLst>
              <a:ext uri="{FF2B5EF4-FFF2-40B4-BE49-F238E27FC236}">
                <a16:creationId xmlns:a16="http://schemas.microsoft.com/office/drawing/2014/main" id="{FA15A669-02C0-1A42-93A6-C2697A73EC3A}"/>
              </a:ext>
            </a:extLst>
          </p:cNvPr>
          <p:cNvPicPr>
            <a:picLocks noChangeAspect="1"/>
          </p:cNvPicPr>
          <p:nvPr/>
        </p:nvPicPr>
        <p:blipFill>
          <a:blip r:embed="rId2"/>
          <a:stretch>
            <a:fillRect/>
          </a:stretch>
        </p:blipFill>
        <p:spPr>
          <a:xfrm>
            <a:off x="770562" y="2664668"/>
            <a:ext cx="4415230" cy="3167773"/>
          </a:xfrm>
          <a:prstGeom prst="rect">
            <a:avLst/>
          </a:prstGeom>
        </p:spPr>
      </p:pic>
      <p:sp>
        <p:nvSpPr>
          <p:cNvPr id="6" name="Rectángulo 5">
            <a:extLst>
              <a:ext uri="{FF2B5EF4-FFF2-40B4-BE49-F238E27FC236}">
                <a16:creationId xmlns:a16="http://schemas.microsoft.com/office/drawing/2014/main" id="{ECC09D7D-DA7C-3843-AB34-1249D69EC865}"/>
              </a:ext>
            </a:extLst>
          </p:cNvPr>
          <p:cNvSpPr/>
          <p:nvPr/>
        </p:nvSpPr>
        <p:spPr>
          <a:xfrm>
            <a:off x="5397346" y="2345644"/>
            <a:ext cx="3176558" cy="4031873"/>
          </a:xfrm>
          <a:prstGeom prst="rect">
            <a:avLst/>
          </a:prstGeom>
        </p:spPr>
        <p:txBody>
          <a:bodyPr wrap="square">
            <a:spAutoFit/>
          </a:bodyPr>
          <a:lstStyle/>
          <a:p>
            <a:pPr marL="171450" indent="-171450">
              <a:buFont typeface="Arial" panose="020B0604020202020204" pitchFamily="34" charset="0"/>
              <a:buChar char="•"/>
            </a:pPr>
            <a:r>
              <a:rPr lang="es-MX" sz="1600" dirty="0">
                <a:solidFill>
                  <a:schemeClr val="tx1">
                    <a:lumMod val="65000"/>
                    <a:lumOff val="35000"/>
                  </a:schemeClr>
                </a:solidFill>
              </a:rPr>
              <a:t>Sentido de pertenencia.</a:t>
            </a:r>
          </a:p>
          <a:p>
            <a:pPr marL="171450" indent="-171450">
              <a:buFont typeface="Arial" panose="020B0604020202020204" pitchFamily="34" charset="0"/>
              <a:buChar char="•"/>
            </a:pPr>
            <a:endParaRPr lang="es-MX" sz="800" dirty="0">
              <a:solidFill>
                <a:schemeClr val="tx1">
                  <a:lumMod val="65000"/>
                  <a:lumOff val="35000"/>
                </a:schemeClr>
              </a:solidFill>
            </a:endParaRPr>
          </a:p>
          <a:p>
            <a:pPr marL="171450" indent="-171450">
              <a:buFont typeface="Arial" panose="020B0604020202020204" pitchFamily="34" charset="0"/>
              <a:buChar char="•"/>
            </a:pPr>
            <a:r>
              <a:rPr lang="es-MX" sz="1600" dirty="0">
                <a:solidFill>
                  <a:schemeClr val="tx1">
                    <a:lumMod val="65000"/>
                    <a:lumOff val="35000"/>
                  </a:schemeClr>
                </a:solidFill>
              </a:rPr>
              <a:t>Formación para la adecuada realización de las tareas encomendadas.</a:t>
            </a:r>
          </a:p>
          <a:p>
            <a:pPr marL="171450" indent="-171450">
              <a:buFont typeface="Arial" panose="020B0604020202020204" pitchFamily="34" charset="0"/>
              <a:buChar char="•"/>
            </a:pPr>
            <a:endParaRPr lang="es-MX" sz="800" dirty="0">
              <a:solidFill>
                <a:schemeClr val="tx1">
                  <a:lumMod val="65000"/>
                  <a:lumOff val="35000"/>
                </a:schemeClr>
              </a:solidFill>
            </a:endParaRPr>
          </a:p>
          <a:p>
            <a:pPr marL="171450" indent="-171450">
              <a:buFont typeface="Arial" panose="020B0604020202020204" pitchFamily="34" charset="0"/>
              <a:buChar char="•"/>
            </a:pPr>
            <a:r>
              <a:rPr lang="es-MX" sz="1600" dirty="0">
                <a:solidFill>
                  <a:schemeClr val="tx1">
                    <a:lumMod val="65000"/>
                    <a:lumOff val="35000"/>
                  </a:schemeClr>
                </a:solidFill>
              </a:rPr>
              <a:t>Definición precisa de responsabilidades.</a:t>
            </a:r>
          </a:p>
          <a:p>
            <a:pPr marL="171450" indent="-171450">
              <a:buFont typeface="Arial" panose="020B0604020202020204" pitchFamily="34" charset="0"/>
              <a:buChar char="•"/>
            </a:pPr>
            <a:endParaRPr lang="es-MX" sz="800" dirty="0">
              <a:solidFill>
                <a:schemeClr val="tx1">
                  <a:lumMod val="65000"/>
                  <a:lumOff val="35000"/>
                </a:schemeClr>
              </a:solidFill>
            </a:endParaRPr>
          </a:p>
          <a:p>
            <a:pPr marL="171450" indent="-171450">
              <a:buFont typeface="Arial" panose="020B0604020202020204" pitchFamily="34" charset="0"/>
              <a:buChar char="•"/>
            </a:pPr>
            <a:r>
              <a:rPr lang="es-MX" sz="1600" dirty="0">
                <a:solidFill>
                  <a:schemeClr val="tx1">
                    <a:lumMod val="65000"/>
                    <a:lumOff val="35000"/>
                  </a:schemeClr>
                </a:solidFill>
              </a:rPr>
              <a:t>Participación proactiva y comunicación entre trabajadores.</a:t>
            </a:r>
          </a:p>
          <a:p>
            <a:pPr marL="171450" indent="-171450">
              <a:buFont typeface="Arial" panose="020B0604020202020204" pitchFamily="34" charset="0"/>
              <a:buChar char="•"/>
            </a:pPr>
            <a:endParaRPr lang="es-MX" sz="800" dirty="0">
              <a:solidFill>
                <a:schemeClr val="tx1">
                  <a:lumMod val="65000"/>
                  <a:lumOff val="35000"/>
                </a:schemeClr>
              </a:solidFill>
            </a:endParaRPr>
          </a:p>
          <a:p>
            <a:pPr marL="171450" indent="-171450">
              <a:buFont typeface="Arial" panose="020B0604020202020204" pitchFamily="34" charset="0"/>
              <a:buChar char="•"/>
            </a:pPr>
            <a:r>
              <a:rPr lang="es-MX" sz="1600" dirty="0">
                <a:solidFill>
                  <a:schemeClr val="tx1">
                    <a:lumMod val="65000"/>
                    <a:lumOff val="35000"/>
                  </a:schemeClr>
                </a:solidFill>
              </a:rPr>
              <a:t>Distribución adecuada de cargas de trabajo, con jornadas de trabajo conforme a la LFT.</a:t>
            </a:r>
          </a:p>
          <a:p>
            <a:pPr marL="171450" indent="-171450">
              <a:buFont typeface="Arial" panose="020B0604020202020204" pitchFamily="34" charset="0"/>
              <a:buChar char="•"/>
            </a:pPr>
            <a:endParaRPr lang="es-MX" sz="800" dirty="0">
              <a:solidFill>
                <a:schemeClr val="tx1">
                  <a:lumMod val="65000"/>
                  <a:lumOff val="35000"/>
                </a:schemeClr>
              </a:solidFill>
            </a:endParaRPr>
          </a:p>
          <a:p>
            <a:pPr marL="171450" indent="-171450">
              <a:buFont typeface="Arial" panose="020B0604020202020204" pitchFamily="34" charset="0"/>
              <a:buChar char="•"/>
            </a:pPr>
            <a:r>
              <a:rPr lang="es-MX" sz="1600" dirty="0">
                <a:solidFill>
                  <a:schemeClr val="tx1">
                    <a:lumMod val="65000"/>
                    <a:lumOff val="35000"/>
                  </a:schemeClr>
                </a:solidFill>
              </a:rPr>
              <a:t>Evaluación y el reconocimiento del desempeño.</a:t>
            </a:r>
          </a:p>
        </p:txBody>
      </p:sp>
    </p:spTree>
    <p:extLst>
      <p:ext uri="{BB962C8B-B14F-4D97-AF65-F5344CB8AC3E}">
        <p14:creationId xmlns:p14="http://schemas.microsoft.com/office/powerpoint/2010/main" val="176807632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173C800-BA4A-B842-B262-E24996DC2FFF}"/>
              </a:ext>
            </a:extLst>
          </p:cNvPr>
          <p:cNvSpPr>
            <a:spLocks noGrp="1"/>
          </p:cNvSpPr>
          <p:nvPr>
            <p:ph type="title"/>
          </p:nvPr>
        </p:nvSpPr>
        <p:spPr>
          <a:xfrm>
            <a:off x="645688" y="685800"/>
            <a:ext cx="7772401" cy="274050"/>
          </a:xfrm>
        </p:spPr>
        <p:txBody>
          <a:bodyPr>
            <a:noAutofit/>
          </a:bodyPr>
          <a:lstStyle/>
          <a:p>
            <a:r>
              <a:rPr lang="es-MX" sz="2000" b="1" dirty="0"/>
              <a:t>¿DE QUÉ TRATA?</a:t>
            </a:r>
          </a:p>
        </p:txBody>
      </p:sp>
      <p:sp>
        <p:nvSpPr>
          <p:cNvPr id="4" name="Rectángulo 3">
            <a:extLst>
              <a:ext uri="{FF2B5EF4-FFF2-40B4-BE49-F238E27FC236}">
                <a16:creationId xmlns:a16="http://schemas.microsoft.com/office/drawing/2014/main" id="{92B62ABF-440D-734C-866C-09D5A0736356}"/>
              </a:ext>
            </a:extLst>
          </p:cNvPr>
          <p:cNvSpPr/>
          <p:nvPr/>
        </p:nvSpPr>
        <p:spPr>
          <a:xfrm>
            <a:off x="783762" y="1594452"/>
            <a:ext cx="5167902" cy="1415772"/>
          </a:xfrm>
          <a:prstGeom prst="rect">
            <a:avLst/>
          </a:prstGeom>
        </p:spPr>
        <p:txBody>
          <a:bodyPr wrap="square">
            <a:spAutoFit/>
          </a:bodyPr>
          <a:lstStyle/>
          <a:p>
            <a:r>
              <a:rPr lang="es-MX" sz="1600" b="1" dirty="0">
                <a:solidFill>
                  <a:schemeClr val="bg1"/>
                </a:solidFill>
              </a:rPr>
              <a:t>Síntomas:</a:t>
            </a:r>
          </a:p>
          <a:p>
            <a:endParaRPr lang="es-MX" sz="1000" b="1" dirty="0">
              <a:solidFill>
                <a:schemeClr val="bg1"/>
              </a:solidFill>
            </a:endParaRPr>
          </a:p>
          <a:p>
            <a:pPr marL="285750" indent="-285750">
              <a:buFont typeface="Arial" panose="020B0604020202020204" pitchFamily="34" charset="0"/>
              <a:buChar char="•"/>
            </a:pPr>
            <a:r>
              <a:rPr lang="es-MX" sz="1600" dirty="0">
                <a:solidFill>
                  <a:schemeClr val="tx1">
                    <a:lumMod val="65000"/>
                    <a:lumOff val="35000"/>
                  </a:schemeClr>
                </a:solidFill>
              </a:rPr>
              <a:t>Trastornos de ansiedad, no orgánicos</a:t>
            </a:r>
          </a:p>
          <a:p>
            <a:pPr marL="285750" indent="-285750">
              <a:buFont typeface="Arial" panose="020B0604020202020204" pitchFamily="34" charset="0"/>
              <a:buChar char="•"/>
            </a:pPr>
            <a:r>
              <a:rPr lang="es-MX" sz="1600" dirty="0">
                <a:solidFill>
                  <a:schemeClr val="tx1">
                    <a:lumMod val="65000"/>
                    <a:lumOff val="35000"/>
                  </a:schemeClr>
                </a:solidFill>
              </a:rPr>
              <a:t>Trastornos del ciclo sueño-vigilia </a:t>
            </a:r>
          </a:p>
          <a:p>
            <a:pPr marL="285750" indent="-285750">
              <a:buFont typeface="Arial" panose="020B0604020202020204" pitchFamily="34" charset="0"/>
              <a:buChar char="•"/>
            </a:pPr>
            <a:r>
              <a:rPr lang="es-MX" sz="1600" dirty="0">
                <a:solidFill>
                  <a:schemeClr val="tx1">
                    <a:lumMod val="65000"/>
                    <a:lumOff val="35000"/>
                  </a:schemeClr>
                </a:solidFill>
              </a:rPr>
              <a:t>Estrés grave y de adaptación</a:t>
            </a:r>
          </a:p>
          <a:p>
            <a:endParaRPr lang="es-MX" sz="1200" dirty="0"/>
          </a:p>
        </p:txBody>
      </p:sp>
      <p:sp>
        <p:nvSpPr>
          <p:cNvPr id="5" name="Rectángulo 4">
            <a:extLst>
              <a:ext uri="{FF2B5EF4-FFF2-40B4-BE49-F238E27FC236}">
                <a16:creationId xmlns:a16="http://schemas.microsoft.com/office/drawing/2014/main" id="{86CA5D4F-D718-8B43-BAAE-CA23FC168B84}"/>
              </a:ext>
            </a:extLst>
          </p:cNvPr>
          <p:cNvSpPr/>
          <p:nvPr/>
        </p:nvSpPr>
        <p:spPr>
          <a:xfrm>
            <a:off x="488021" y="827649"/>
            <a:ext cx="7772401" cy="769441"/>
          </a:xfrm>
          <a:prstGeom prst="rect">
            <a:avLst/>
          </a:prstGeom>
        </p:spPr>
        <p:txBody>
          <a:bodyPr wrap="square">
            <a:spAutoFit/>
          </a:bodyPr>
          <a:lstStyle/>
          <a:p>
            <a:endParaRPr lang="es-MX" sz="1600" dirty="0"/>
          </a:p>
          <a:p>
            <a:r>
              <a:rPr lang="es-MX" sz="1600" b="1" dirty="0">
                <a:solidFill>
                  <a:schemeClr val="accent1"/>
                </a:solidFill>
              </a:rPr>
              <a:t>  2. Factores de riesgo psicosocial</a:t>
            </a:r>
          </a:p>
          <a:p>
            <a:endParaRPr lang="es-MX" sz="1200" dirty="0"/>
          </a:p>
        </p:txBody>
      </p:sp>
      <p:sp>
        <p:nvSpPr>
          <p:cNvPr id="9" name="Rectángulo 8">
            <a:extLst>
              <a:ext uri="{FF2B5EF4-FFF2-40B4-BE49-F238E27FC236}">
                <a16:creationId xmlns:a16="http://schemas.microsoft.com/office/drawing/2014/main" id="{4D0540D0-4BB9-FB4F-A5A5-CB9947A05297}"/>
              </a:ext>
            </a:extLst>
          </p:cNvPr>
          <p:cNvSpPr/>
          <p:nvPr/>
        </p:nvSpPr>
        <p:spPr>
          <a:xfrm>
            <a:off x="2311686" y="3371433"/>
            <a:ext cx="6369978" cy="2800767"/>
          </a:xfrm>
          <a:prstGeom prst="rect">
            <a:avLst/>
          </a:prstGeom>
        </p:spPr>
        <p:txBody>
          <a:bodyPr wrap="square">
            <a:spAutoFit/>
          </a:bodyPr>
          <a:lstStyle/>
          <a:p>
            <a:r>
              <a:rPr lang="es-MX" sz="1600" b="1" dirty="0">
                <a:solidFill>
                  <a:schemeClr val="bg1"/>
                </a:solidFill>
              </a:rPr>
              <a:t>Condiciones peligrosas e inseguras en el ambiente de trabajo:</a:t>
            </a:r>
          </a:p>
          <a:p>
            <a:endParaRPr lang="es-MX" sz="1000" b="1" dirty="0">
              <a:solidFill>
                <a:schemeClr val="bg1"/>
              </a:solidFill>
            </a:endParaRPr>
          </a:p>
          <a:p>
            <a:pPr marL="285750" indent="-285750">
              <a:buFont typeface="Arial" panose="020B0604020202020204" pitchFamily="34" charset="0"/>
              <a:buChar char="•"/>
            </a:pPr>
            <a:r>
              <a:rPr lang="es-MX" sz="1600" dirty="0">
                <a:solidFill>
                  <a:schemeClr val="tx1">
                    <a:lumMod val="65000"/>
                    <a:lumOff val="35000"/>
                  </a:schemeClr>
                </a:solidFill>
              </a:rPr>
              <a:t>Cargas de trabajo cuando excesivas</a:t>
            </a:r>
          </a:p>
          <a:p>
            <a:pPr marL="285750" indent="-285750">
              <a:buFont typeface="Arial" panose="020B0604020202020204" pitchFamily="34" charset="0"/>
              <a:buChar char="•"/>
            </a:pPr>
            <a:r>
              <a:rPr lang="es-MX" sz="1600" dirty="0">
                <a:solidFill>
                  <a:schemeClr val="tx1">
                    <a:lumMod val="65000"/>
                    <a:lumOff val="35000"/>
                  </a:schemeClr>
                </a:solidFill>
              </a:rPr>
              <a:t>Falta de control sobre el trabajo (posibilidad de influir en la organización y desarrollo del trabajo cuando el proceso lo permite);</a:t>
            </a:r>
          </a:p>
          <a:p>
            <a:pPr marL="285750" indent="-285750">
              <a:buFont typeface="Arial" panose="020B0604020202020204" pitchFamily="34" charset="0"/>
              <a:buChar char="•"/>
            </a:pPr>
            <a:r>
              <a:rPr lang="es-MX" sz="1600" dirty="0">
                <a:solidFill>
                  <a:schemeClr val="tx1">
                    <a:lumMod val="65000"/>
                    <a:lumOff val="35000"/>
                  </a:schemeClr>
                </a:solidFill>
              </a:rPr>
              <a:t>Jornadas de trabajo superiores a las previstas en la LFT</a:t>
            </a:r>
          </a:p>
          <a:p>
            <a:pPr marL="285750" indent="-285750">
              <a:buFont typeface="Arial" panose="020B0604020202020204" pitchFamily="34" charset="0"/>
              <a:buChar char="•"/>
            </a:pPr>
            <a:r>
              <a:rPr lang="es-MX" sz="1600" dirty="0">
                <a:solidFill>
                  <a:schemeClr val="tx1">
                    <a:lumMod val="65000"/>
                    <a:lumOff val="35000"/>
                  </a:schemeClr>
                </a:solidFill>
              </a:rPr>
              <a:t>Rotación de turnos que incluyan turno nocturno sin periodos de recuperación y descanso;</a:t>
            </a:r>
          </a:p>
          <a:p>
            <a:pPr marL="285750" indent="-285750">
              <a:buFont typeface="Arial" panose="020B0604020202020204" pitchFamily="34" charset="0"/>
              <a:buChar char="•"/>
            </a:pPr>
            <a:r>
              <a:rPr lang="es-MX" sz="1600" dirty="0">
                <a:solidFill>
                  <a:schemeClr val="tx1">
                    <a:lumMod val="65000"/>
                    <a:lumOff val="35000"/>
                  </a:schemeClr>
                </a:solidFill>
              </a:rPr>
              <a:t>Interferencia en la relación trabajo-familia</a:t>
            </a:r>
          </a:p>
          <a:p>
            <a:pPr marL="285750" indent="-285750">
              <a:buFont typeface="Arial" panose="020B0604020202020204" pitchFamily="34" charset="0"/>
              <a:buChar char="•"/>
            </a:pPr>
            <a:r>
              <a:rPr lang="es-MX" sz="1600" dirty="0">
                <a:solidFill>
                  <a:schemeClr val="tx1">
                    <a:lumMod val="65000"/>
                    <a:lumOff val="35000"/>
                  </a:schemeClr>
                </a:solidFill>
              </a:rPr>
              <a:t>Liderazgo negativo</a:t>
            </a:r>
          </a:p>
          <a:p>
            <a:pPr marL="285750" indent="-285750">
              <a:buFont typeface="Arial" panose="020B0604020202020204" pitchFamily="34" charset="0"/>
              <a:buChar char="•"/>
            </a:pPr>
            <a:r>
              <a:rPr lang="es-MX" sz="1600" dirty="0">
                <a:solidFill>
                  <a:schemeClr val="tx1">
                    <a:lumMod val="65000"/>
                    <a:lumOff val="35000"/>
                  </a:schemeClr>
                </a:solidFill>
              </a:rPr>
              <a:t>Relaciones negativas en el trabajo (acoso. abuso, hostigamiento)</a:t>
            </a:r>
          </a:p>
        </p:txBody>
      </p:sp>
      <p:pic>
        <p:nvPicPr>
          <p:cNvPr id="11" name="Gráfico 10" descr="Cara preocupada con relleno sólido">
            <a:extLst>
              <a:ext uri="{FF2B5EF4-FFF2-40B4-BE49-F238E27FC236}">
                <a16:creationId xmlns:a16="http://schemas.microsoft.com/office/drawing/2014/main" id="{9178014E-4366-914C-9DE6-E49FDB8A3F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7478" y="1957170"/>
            <a:ext cx="914400" cy="914400"/>
          </a:xfrm>
          <a:prstGeom prst="rect">
            <a:avLst/>
          </a:prstGeom>
        </p:spPr>
      </p:pic>
      <p:pic>
        <p:nvPicPr>
          <p:cNvPr id="13" name="Gráfico 12" descr="Cara llorando con relleno sólido">
            <a:extLst>
              <a:ext uri="{FF2B5EF4-FFF2-40B4-BE49-F238E27FC236}">
                <a16:creationId xmlns:a16="http://schemas.microsoft.com/office/drawing/2014/main" id="{5C770ED2-EA81-6F49-B9B9-03D5D1F430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0064" y="1957170"/>
            <a:ext cx="914400" cy="914400"/>
          </a:xfrm>
          <a:prstGeom prst="rect">
            <a:avLst/>
          </a:prstGeom>
        </p:spPr>
      </p:pic>
      <p:pic>
        <p:nvPicPr>
          <p:cNvPr id="18" name="Gráfico 17" descr="Cara confusa con relleno sólido">
            <a:extLst>
              <a:ext uri="{FF2B5EF4-FFF2-40B4-BE49-F238E27FC236}">
                <a16:creationId xmlns:a16="http://schemas.microsoft.com/office/drawing/2014/main" id="{72B7FE95-EAC8-544E-8C3A-8417FEE019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28771" y="1957170"/>
            <a:ext cx="914400" cy="914400"/>
          </a:xfrm>
          <a:prstGeom prst="rect">
            <a:avLst/>
          </a:prstGeom>
        </p:spPr>
      </p:pic>
      <p:pic>
        <p:nvPicPr>
          <p:cNvPr id="20" name="Gráfico 19" descr="Peligro">
            <a:extLst>
              <a:ext uri="{FF2B5EF4-FFF2-40B4-BE49-F238E27FC236}">
                <a16:creationId xmlns:a16="http://schemas.microsoft.com/office/drawing/2014/main" id="{AAA42403-C167-DB4F-8039-B46FBEBD87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3762" y="3933071"/>
            <a:ext cx="1330477" cy="1330477"/>
          </a:xfrm>
          <a:prstGeom prst="rect">
            <a:avLst/>
          </a:prstGeom>
        </p:spPr>
      </p:pic>
    </p:spTree>
    <p:extLst>
      <p:ext uri="{BB962C8B-B14F-4D97-AF65-F5344CB8AC3E}">
        <p14:creationId xmlns:p14="http://schemas.microsoft.com/office/powerpoint/2010/main" val="10413118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2A22810-E17A-A14E-A09F-6DA691726C3C}"/>
              </a:ext>
            </a:extLst>
          </p:cNvPr>
          <p:cNvSpPr>
            <a:spLocks noGrp="1"/>
          </p:cNvSpPr>
          <p:nvPr>
            <p:ph type="body" idx="1"/>
          </p:nvPr>
        </p:nvSpPr>
        <p:spPr>
          <a:xfrm>
            <a:off x="686105" y="1456361"/>
            <a:ext cx="7772400" cy="4572000"/>
          </a:xfrm>
        </p:spPr>
        <p:txBody>
          <a:bodyPr>
            <a:normAutofit/>
          </a:bodyPr>
          <a:lstStyle/>
          <a:p>
            <a:pPr marL="0" indent="0" algn="just">
              <a:buNone/>
            </a:pPr>
            <a:endParaRPr lang="es-MX" dirty="0"/>
          </a:p>
          <a:p>
            <a:pPr marL="228600" indent="-228600" algn="just">
              <a:buAutoNum type="alphaLcParenR"/>
            </a:pPr>
            <a:r>
              <a:rPr lang="es-MX" sz="1600" b="1" dirty="0">
                <a:solidFill>
                  <a:schemeClr val="accent1"/>
                </a:solidFill>
              </a:rPr>
              <a:t>Centros de trabajo donde laboran hasta 15 trabajadores:</a:t>
            </a:r>
          </a:p>
          <a:p>
            <a:pPr marL="0" indent="0" algn="just">
              <a:buNone/>
            </a:pPr>
            <a:endParaRPr lang="es-MX" b="1" dirty="0">
              <a:solidFill>
                <a:schemeClr val="accent1"/>
              </a:solidFill>
            </a:endParaRPr>
          </a:p>
          <a:p>
            <a:pPr marL="0" indent="0" algn="just">
              <a:buNone/>
            </a:pPr>
            <a:r>
              <a:rPr lang="es-MX" sz="1600" dirty="0"/>
              <a:t>• Establecer, implantar, mantener y difundir en el centro de trabajo una política de prevención de riesgos psicosociales que contemple:</a:t>
            </a:r>
          </a:p>
          <a:p>
            <a:pPr lvl="1" algn="just"/>
            <a:r>
              <a:rPr lang="es-MX" sz="1600" dirty="0"/>
              <a:t>La prevención de los factores de riesgo psicosocial.</a:t>
            </a:r>
          </a:p>
          <a:p>
            <a:pPr lvl="1" algn="just"/>
            <a:r>
              <a:rPr lang="es-MX" sz="1600" dirty="0"/>
              <a:t>La prevención de la violencia laboral.</a:t>
            </a:r>
          </a:p>
          <a:p>
            <a:pPr lvl="1" algn="just"/>
            <a:r>
              <a:rPr lang="es-MX" sz="1600" dirty="0"/>
              <a:t>La promoción de un entorno organizacional favorable. </a:t>
            </a:r>
          </a:p>
          <a:p>
            <a:pPr marL="191541" lvl="1" indent="0" algn="just">
              <a:buNone/>
            </a:pPr>
            <a:endParaRPr lang="es-MX" dirty="0"/>
          </a:p>
          <a:p>
            <a:pPr marL="0" indent="0" algn="just">
              <a:buNone/>
            </a:pPr>
            <a:r>
              <a:rPr lang="es-MX" sz="1600" dirty="0"/>
              <a:t>• Adoptar las medidas para prevenir los factores de riesgo psicosocial, promover el entorno organizacional favorable, así como para atender las prácticas opuestas al entorno organizacional favorable y los actos de violencia laboral. </a:t>
            </a:r>
          </a:p>
          <a:p>
            <a:pPr marL="0" indent="0" algn="just">
              <a:buNone/>
            </a:pPr>
            <a:endParaRPr lang="es-MX" dirty="0"/>
          </a:p>
          <a:p>
            <a:pPr marL="0" indent="0" algn="just">
              <a:buNone/>
            </a:pPr>
            <a:r>
              <a:rPr lang="es-MX" sz="1600" dirty="0"/>
              <a:t>• Identificar a los trabajadores que fueron sujetos a acontecimientos traumáticos severos durante o con motivo del trabajo y canalizarlos para su atención. </a:t>
            </a:r>
          </a:p>
          <a:p>
            <a:pPr marL="0" indent="0" algn="just">
              <a:buNone/>
            </a:pPr>
            <a:endParaRPr lang="es-MX" dirty="0"/>
          </a:p>
          <a:p>
            <a:pPr marL="0" indent="0" algn="just">
              <a:buNone/>
            </a:pPr>
            <a:r>
              <a:rPr lang="es-MX" sz="1600" dirty="0"/>
              <a:t>• Difundir y proporcionar información a los trabaadores. </a:t>
            </a:r>
          </a:p>
        </p:txBody>
      </p:sp>
      <p:sp>
        <p:nvSpPr>
          <p:cNvPr id="3" name="Título 2">
            <a:extLst>
              <a:ext uri="{FF2B5EF4-FFF2-40B4-BE49-F238E27FC236}">
                <a16:creationId xmlns:a16="http://schemas.microsoft.com/office/drawing/2014/main" id="{6A9AF348-3953-3547-8C46-2AD7983CC65E}"/>
              </a:ext>
            </a:extLst>
          </p:cNvPr>
          <p:cNvSpPr>
            <a:spLocks noGrp="1"/>
          </p:cNvSpPr>
          <p:nvPr>
            <p:ph type="title"/>
          </p:nvPr>
        </p:nvSpPr>
        <p:spPr/>
        <p:txBody>
          <a:bodyPr>
            <a:noAutofit/>
          </a:bodyPr>
          <a:lstStyle/>
          <a:p>
            <a:r>
              <a:rPr lang="es-MX" sz="2000" b="1" dirty="0"/>
              <a:t>3. ALCANCE SEGÚN EL NÚMERO DE COLABORADORES/AS</a:t>
            </a:r>
          </a:p>
        </p:txBody>
      </p:sp>
      <p:pic>
        <p:nvPicPr>
          <p:cNvPr id="5" name="Gráfico 4" descr="Hombre y mujer">
            <a:extLst>
              <a:ext uri="{FF2B5EF4-FFF2-40B4-BE49-F238E27FC236}">
                <a16:creationId xmlns:a16="http://schemas.microsoft.com/office/drawing/2014/main" id="{CD97DB13-A3A0-4C44-B1C3-DFD50FC03E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1912" y="5030982"/>
            <a:ext cx="1458931" cy="1458931"/>
          </a:xfrm>
          <a:prstGeom prst="rect">
            <a:avLst/>
          </a:prstGeom>
        </p:spPr>
      </p:pic>
    </p:spTree>
    <p:extLst>
      <p:ext uri="{BB962C8B-B14F-4D97-AF65-F5344CB8AC3E}">
        <p14:creationId xmlns:p14="http://schemas.microsoft.com/office/powerpoint/2010/main" val="26395334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4629402-69E9-9749-A889-96D4882D619E}"/>
              </a:ext>
            </a:extLst>
          </p:cNvPr>
          <p:cNvSpPr>
            <a:spLocks noGrp="1"/>
          </p:cNvSpPr>
          <p:nvPr>
            <p:ph type="body" idx="1"/>
          </p:nvPr>
        </p:nvSpPr>
        <p:spPr>
          <a:xfrm>
            <a:off x="685799" y="1456361"/>
            <a:ext cx="7772400" cy="5273212"/>
          </a:xfrm>
        </p:spPr>
        <p:txBody>
          <a:bodyPr>
            <a:normAutofit fontScale="85000" lnSpcReduction="20000"/>
          </a:bodyPr>
          <a:lstStyle/>
          <a:p>
            <a:pPr marL="0" indent="0">
              <a:buNone/>
            </a:pPr>
            <a:r>
              <a:rPr lang="es-MX" sz="1900" b="1" dirty="0">
                <a:solidFill>
                  <a:schemeClr val="accent1"/>
                </a:solidFill>
              </a:rPr>
              <a:t>b) Centros de trabajo donde laboran entre 16 y 50 trabajadores:</a:t>
            </a:r>
            <a:r>
              <a:rPr lang="es-MX" sz="1900" dirty="0"/>
              <a:t> </a:t>
            </a:r>
          </a:p>
          <a:p>
            <a:pPr marL="0" indent="0">
              <a:buNone/>
            </a:pPr>
            <a:endParaRPr lang="es-MX" sz="1300" dirty="0"/>
          </a:p>
          <a:p>
            <a:pPr algn="just"/>
            <a:r>
              <a:rPr lang="es-MX" sz="1600" dirty="0"/>
              <a:t>Establecer, implantar, mantener y difundir en el centro de trabajo una política de prevención de riesgos psicosociales que contemple: la prevención de los factores de riesgo psicosocial; la prevención de la violencia laboral, y la promoción de un entorno organizacional favorable.</a:t>
            </a:r>
          </a:p>
          <a:p>
            <a:pPr algn="just"/>
            <a:endParaRPr lang="es-MX" sz="400" dirty="0"/>
          </a:p>
          <a:p>
            <a:pPr algn="just"/>
            <a:r>
              <a:rPr lang="es-MX" sz="1600" dirty="0"/>
              <a:t> Identificar y analizar los factores de riesgo psicosocial. </a:t>
            </a:r>
          </a:p>
          <a:p>
            <a:pPr algn="just"/>
            <a:endParaRPr lang="es-MX" sz="500" dirty="0"/>
          </a:p>
          <a:p>
            <a:pPr algn="just"/>
            <a:r>
              <a:rPr lang="es-MX" sz="1600" dirty="0"/>
              <a:t>Adoptar las medidas para prevenir los factores de riesgo psicosocial, promover el entorno organizacional favorable, así como para atender las prácticas opuestas al entorno organizacional favorable y los actos de violencia laboral. </a:t>
            </a:r>
          </a:p>
          <a:p>
            <a:pPr algn="just"/>
            <a:endParaRPr lang="es-MX" sz="500" dirty="0"/>
          </a:p>
          <a:p>
            <a:pPr algn="just"/>
            <a:r>
              <a:rPr lang="es-MX" sz="1600" dirty="0"/>
              <a:t>Adoptar las medidas y acciones de control, cuando el resultado del análisis de los factores de riesgo psicosocial así lo indique. </a:t>
            </a:r>
          </a:p>
          <a:p>
            <a:pPr algn="just"/>
            <a:endParaRPr lang="es-MX" sz="500" dirty="0"/>
          </a:p>
          <a:p>
            <a:pPr algn="just"/>
            <a:r>
              <a:rPr lang="es-MX" sz="1600" b="1" dirty="0"/>
              <a:t>Identificar a los trabajadores que fueron sujetos a acontecimientos traumáticos severos</a:t>
            </a:r>
            <a:r>
              <a:rPr lang="es-MX" sz="1600" dirty="0"/>
              <a:t> durante o con motivo del trabajo y, canalizarlos para su atención. </a:t>
            </a:r>
          </a:p>
          <a:p>
            <a:pPr algn="just"/>
            <a:endParaRPr lang="es-MX" sz="500" dirty="0"/>
          </a:p>
          <a:p>
            <a:pPr algn="just"/>
            <a:r>
              <a:rPr lang="es-MX" sz="1600" dirty="0"/>
              <a:t>Practicar exámenes médicos y evaluaciones psicológicas a los trabajadores expuestos a violencia laboral y/o a los factores de riesgo psicosocial, cuando existan signos - síntomas que denoten alguna alteración a su salud. </a:t>
            </a:r>
          </a:p>
          <a:p>
            <a:pPr algn="just"/>
            <a:endParaRPr lang="es-MX" sz="500" dirty="0"/>
          </a:p>
          <a:p>
            <a:pPr algn="just"/>
            <a:r>
              <a:rPr lang="es-MX" sz="1600" dirty="0"/>
              <a:t>Difundir y proporcionar información a los trabajadores. </a:t>
            </a:r>
          </a:p>
          <a:p>
            <a:pPr algn="just"/>
            <a:endParaRPr lang="es-MX" sz="500" dirty="0"/>
          </a:p>
          <a:p>
            <a:pPr algn="just"/>
            <a:r>
              <a:rPr lang="es-MX" sz="1600" dirty="0"/>
              <a:t>Llevar los registros de: resultados de la identificación y análisis de los factores de </a:t>
            </a:r>
          </a:p>
          <a:p>
            <a:pPr marL="0" indent="0" algn="just">
              <a:buNone/>
            </a:pPr>
            <a:r>
              <a:rPr lang="es-MX" sz="1600" dirty="0"/>
              <a:t>  riesgo psicosocial; de las evaluaciones del entorno organizacional; medidas de </a:t>
            </a:r>
          </a:p>
          <a:p>
            <a:pPr marL="0" indent="0" algn="just">
              <a:buNone/>
            </a:pPr>
            <a:r>
              <a:rPr lang="es-MX" sz="1600" dirty="0"/>
              <a:t>  control adoptadas, y trabajadores a los que se les practicó exámenes médicos. </a:t>
            </a:r>
          </a:p>
          <a:p>
            <a:endParaRPr lang="es-MX" sz="1600" dirty="0"/>
          </a:p>
          <a:p>
            <a:endParaRPr lang="es-MX" sz="1600" dirty="0"/>
          </a:p>
          <a:p>
            <a:endParaRPr lang="es-MX" dirty="0"/>
          </a:p>
        </p:txBody>
      </p:sp>
      <p:sp>
        <p:nvSpPr>
          <p:cNvPr id="3" name="Título 2">
            <a:extLst>
              <a:ext uri="{FF2B5EF4-FFF2-40B4-BE49-F238E27FC236}">
                <a16:creationId xmlns:a16="http://schemas.microsoft.com/office/drawing/2014/main" id="{A1EC0220-F8E3-1044-8A18-FAE1E3C32C86}"/>
              </a:ext>
            </a:extLst>
          </p:cNvPr>
          <p:cNvSpPr>
            <a:spLocks noGrp="1"/>
          </p:cNvSpPr>
          <p:nvPr>
            <p:ph type="title"/>
          </p:nvPr>
        </p:nvSpPr>
        <p:spPr/>
        <p:txBody>
          <a:bodyPr>
            <a:noAutofit/>
          </a:bodyPr>
          <a:lstStyle/>
          <a:p>
            <a:r>
              <a:rPr lang="es-MX" sz="2000" b="1" dirty="0"/>
              <a:t>ALCANCE SEGÚN EL NÚMERO DE COLABORADORES/AS</a:t>
            </a:r>
            <a:endParaRPr lang="es-MX" sz="2000" dirty="0"/>
          </a:p>
        </p:txBody>
      </p:sp>
      <p:pic>
        <p:nvPicPr>
          <p:cNvPr id="5" name="Gráfico 4" descr="Grupo">
            <a:extLst>
              <a:ext uri="{FF2B5EF4-FFF2-40B4-BE49-F238E27FC236}">
                <a16:creationId xmlns:a16="http://schemas.microsoft.com/office/drawing/2014/main" id="{D24A01EE-BF79-6D47-B678-6D203C6AAC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8894" y="5126805"/>
            <a:ext cx="1505164" cy="1505164"/>
          </a:xfrm>
          <a:prstGeom prst="rect">
            <a:avLst/>
          </a:prstGeom>
        </p:spPr>
      </p:pic>
    </p:spTree>
    <p:extLst>
      <p:ext uri="{BB962C8B-B14F-4D97-AF65-F5344CB8AC3E}">
        <p14:creationId xmlns:p14="http://schemas.microsoft.com/office/powerpoint/2010/main" val="11169508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4629402-69E9-9749-A889-96D4882D619E}"/>
              </a:ext>
            </a:extLst>
          </p:cNvPr>
          <p:cNvSpPr>
            <a:spLocks noGrp="1"/>
          </p:cNvSpPr>
          <p:nvPr>
            <p:ph type="body" idx="1"/>
          </p:nvPr>
        </p:nvSpPr>
        <p:spPr>
          <a:xfrm>
            <a:off x="685800" y="1464067"/>
            <a:ext cx="7772400" cy="5368245"/>
          </a:xfrm>
        </p:spPr>
        <p:txBody>
          <a:bodyPr>
            <a:normAutofit fontScale="40000" lnSpcReduction="20000"/>
          </a:bodyPr>
          <a:lstStyle/>
          <a:p>
            <a:pPr marL="0" indent="0">
              <a:buNone/>
            </a:pPr>
            <a:r>
              <a:rPr lang="es-MX" sz="4000" b="1" dirty="0">
                <a:solidFill>
                  <a:schemeClr val="accent1"/>
                </a:solidFill>
              </a:rPr>
              <a:t>c) Centros de trabajo donde laboran más de 50 trabajadores:</a:t>
            </a:r>
            <a:r>
              <a:rPr lang="es-MX" sz="4000" dirty="0"/>
              <a:t> </a:t>
            </a:r>
          </a:p>
          <a:p>
            <a:endParaRPr lang="es-MX" dirty="0"/>
          </a:p>
          <a:p>
            <a:pPr algn="just"/>
            <a:r>
              <a:rPr lang="es-MX" sz="3200" dirty="0"/>
              <a:t>Establecer, implantar, mantener y difundir en el centro de trabajo una política de prevención de riesgos psicosociales que contemple: la prevención de los factores de riesgo psicosocial; la prevención de la violencia laboral, y la promoción de un entorno organizacional favorable. </a:t>
            </a:r>
          </a:p>
          <a:p>
            <a:pPr algn="just"/>
            <a:endParaRPr lang="es-MX" sz="1000" dirty="0"/>
          </a:p>
          <a:p>
            <a:pPr algn="just"/>
            <a:r>
              <a:rPr lang="es-MX" sz="3200" dirty="0"/>
              <a:t>Identificar y analizar los factores de riesgo psicosocial. </a:t>
            </a:r>
          </a:p>
          <a:p>
            <a:pPr marL="0" indent="0" algn="just">
              <a:buNone/>
            </a:pPr>
            <a:endParaRPr lang="es-MX" sz="1000" dirty="0"/>
          </a:p>
          <a:p>
            <a:pPr algn="just"/>
            <a:r>
              <a:rPr lang="es-MX" sz="3200" dirty="0"/>
              <a:t>Evaluar el entorno organizacional. </a:t>
            </a:r>
          </a:p>
          <a:p>
            <a:pPr algn="just"/>
            <a:endParaRPr lang="es-MX" sz="1000" dirty="0"/>
          </a:p>
          <a:p>
            <a:pPr algn="just"/>
            <a:r>
              <a:rPr lang="es-MX" sz="3200" dirty="0"/>
              <a:t>Adoptar las medidas para prevenir los factores de riesgo psicosocial, promover el entorno organizacional favorable, así como para atender las prácticas opuestas al entorno organizacional favorable y los actos de violencia laboral. </a:t>
            </a:r>
          </a:p>
          <a:p>
            <a:pPr algn="just"/>
            <a:endParaRPr lang="es-MX" sz="1000" dirty="0"/>
          </a:p>
          <a:p>
            <a:pPr algn="just"/>
            <a:r>
              <a:rPr lang="es-MX" sz="3200" dirty="0"/>
              <a:t>Adoptar las medidas y acciones de control, cuando el resultado del análisis de los factores de riesgo psicosocial así lo indique. </a:t>
            </a:r>
          </a:p>
          <a:p>
            <a:pPr algn="just"/>
            <a:endParaRPr lang="es-MX" sz="1000" dirty="0"/>
          </a:p>
          <a:p>
            <a:pPr algn="just"/>
            <a:r>
              <a:rPr lang="es-MX" sz="3200" dirty="0"/>
              <a:t>Identificar a los trabajadores que fueron sujetos a acontecimientos traumáticos severos durante o con motivo del trabajo y, canalizarlos para su atención. </a:t>
            </a:r>
          </a:p>
          <a:p>
            <a:pPr algn="just"/>
            <a:endParaRPr lang="es-MX" sz="1000" dirty="0"/>
          </a:p>
          <a:p>
            <a:pPr algn="just"/>
            <a:r>
              <a:rPr lang="es-MX" sz="3200" dirty="0"/>
              <a:t>Practicar exámenes médicos y evaluaciones psicológicas a los trabajadores expuestos a violencia laboral y/o a los factores de riesgo psicosocial, cuando existan signos o síntomas que denoten alguna alteración a su salud.</a:t>
            </a:r>
          </a:p>
          <a:p>
            <a:pPr algn="just"/>
            <a:r>
              <a:rPr lang="es-MX" sz="3200" dirty="0"/>
              <a:t> </a:t>
            </a:r>
          </a:p>
          <a:p>
            <a:pPr algn="just"/>
            <a:r>
              <a:rPr lang="es-MX" sz="3200" dirty="0"/>
              <a:t>Difundir y proporcionar información a los trabajadores. </a:t>
            </a:r>
          </a:p>
          <a:p>
            <a:pPr algn="just"/>
            <a:endParaRPr lang="es-MX" sz="1200" dirty="0"/>
          </a:p>
          <a:p>
            <a:r>
              <a:rPr lang="es-MX" sz="3200" dirty="0"/>
              <a:t>Llevar los registros de: resultados de la identificación y análisis de los factores de riesgo</a:t>
            </a:r>
          </a:p>
          <a:p>
            <a:pPr marL="0" indent="0">
              <a:buNone/>
            </a:pPr>
            <a:r>
              <a:rPr lang="es-MX" sz="3200" dirty="0"/>
              <a:t>  psicosocial; evaluaciones del entorno organizacional; medidas de control adoptadas, y </a:t>
            </a:r>
          </a:p>
          <a:p>
            <a:pPr marL="0" indent="0">
              <a:buNone/>
            </a:pPr>
            <a:r>
              <a:rPr lang="es-MX" sz="3200" dirty="0"/>
              <a:t>  trabajadores a los que se les practicó exámenes médicos.</a:t>
            </a:r>
          </a:p>
          <a:p>
            <a:endParaRPr lang="es-MX" dirty="0"/>
          </a:p>
          <a:p>
            <a:endParaRPr lang="es-MX" dirty="0"/>
          </a:p>
        </p:txBody>
      </p:sp>
      <p:sp>
        <p:nvSpPr>
          <p:cNvPr id="3" name="Título 2">
            <a:extLst>
              <a:ext uri="{FF2B5EF4-FFF2-40B4-BE49-F238E27FC236}">
                <a16:creationId xmlns:a16="http://schemas.microsoft.com/office/drawing/2014/main" id="{A1EC0220-F8E3-1044-8A18-FAE1E3C32C86}"/>
              </a:ext>
            </a:extLst>
          </p:cNvPr>
          <p:cNvSpPr>
            <a:spLocks noGrp="1"/>
          </p:cNvSpPr>
          <p:nvPr>
            <p:ph type="title"/>
          </p:nvPr>
        </p:nvSpPr>
        <p:spPr/>
        <p:txBody>
          <a:bodyPr>
            <a:noAutofit/>
          </a:bodyPr>
          <a:lstStyle/>
          <a:p>
            <a:r>
              <a:rPr lang="es-MX" sz="2000" b="1" dirty="0"/>
              <a:t>ALCANCE SEGÚN EL NÚMERO DE COLABORADORES/AS</a:t>
            </a:r>
            <a:endParaRPr lang="es-MX" sz="2000" dirty="0"/>
          </a:p>
        </p:txBody>
      </p:sp>
      <p:pic>
        <p:nvPicPr>
          <p:cNvPr id="5" name="Gráfico 4" descr="Grupo de personas">
            <a:extLst>
              <a:ext uri="{FF2B5EF4-FFF2-40B4-BE49-F238E27FC236}">
                <a16:creationId xmlns:a16="http://schemas.microsoft.com/office/drawing/2014/main" id="{906EB652-209C-3240-80C3-7127CFB69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3353" y="5126803"/>
            <a:ext cx="1482047" cy="1482047"/>
          </a:xfrm>
          <a:prstGeom prst="rect">
            <a:avLst/>
          </a:prstGeom>
        </p:spPr>
      </p:pic>
    </p:spTree>
    <p:extLst>
      <p:ext uri="{BB962C8B-B14F-4D97-AF65-F5344CB8AC3E}">
        <p14:creationId xmlns:p14="http://schemas.microsoft.com/office/powerpoint/2010/main" val="28600746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3544D1E-8AB8-3B4A-A1F5-7361A71A4EC4}"/>
              </a:ext>
            </a:extLst>
          </p:cNvPr>
          <p:cNvSpPr>
            <a:spLocks noGrp="1"/>
          </p:cNvSpPr>
          <p:nvPr>
            <p:ph type="body" idx="1"/>
          </p:nvPr>
        </p:nvSpPr>
        <p:spPr>
          <a:xfrm>
            <a:off x="685800" y="1600200"/>
            <a:ext cx="5673903" cy="4572000"/>
          </a:xfrm>
        </p:spPr>
        <p:txBody>
          <a:bodyPr>
            <a:normAutofit lnSpcReduction="10000"/>
          </a:bodyPr>
          <a:lstStyle/>
          <a:p>
            <a:pPr marL="0" indent="0">
              <a:buNone/>
            </a:pPr>
            <a:r>
              <a:rPr lang="es-MX" sz="1600" dirty="0"/>
              <a:t>La NOM-035-STPS-2018, entra en vigor en dos etapas:</a:t>
            </a:r>
          </a:p>
          <a:p>
            <a:pPr marL="0" indent="0">
              <a:buNone/>
            </a:pPr>
            <a:endParaRPr lang="es-MX" sz="1600" dirty="0"/>
          </a:p>
          <a:p>
            <a:pPr marL="0" indent="0">
              <a:buNone/>
            </a:pPr>
            <a:r>
              <a:rPr lang="es-MX" sz="1600" b="1" dirty="0">
                <a:solidFill>
                  <a:schemeClr val="accent1"/>
                </a:solidFill>
              </a:rPr>
              <a:t>1ª. Etapa (a partir del 23 de octubre de 2019)</a:t>
            </a:r>
          </a:p>
          <a:p>
            <a:r>
              <a:rPr lang="es-MX" sz="1600" dirty="0"/>
              <a:t>La política.</a:t>
            </a:r>
          </a:p>
          <a:p>
            <a:r>
              <a:rPr lang="es-MX" sz="1600" dirty="0"/>
              <a:t>Las medidas de prevención.</a:t>
            </a:r>
          </a:p>
          <a:p>
            <a:r>
              <a:rPr lang="es-MX" sz="1600" dirty="0"/>
              <a:t>La identificación de los trabajadores expuestos a </a:t>
            </a:r>
          </a:p>
          <a:p>
            <a:pPr marL="0" indent="0">
              <a:buNone/>
            </a:pPr>
            <a:r>
              <a:rPr lang="es-MX" sz="1600" dirty="0"/>
              <a:t>  acontecimientos traumáticos severos.</a:t>
            </a:r>
          </a:p>
          <a:p>
            <a:r>
              <a:rPr lang="es-MX" sz="1600" dirty="0"/>
              <a:t>Difusión de la información.</a:t>
            </a:r>
          </a:p>
          <a:p>
            <a:pPr marL="0" indent="0">
              <a:buNone/>
            </a:pPr>
            <a:endParaRPr lang="es-MX" sz="1600" dirty="0"/>
          </a:p>
          <a:p>
            <a:pPr marL="0" indent="0">
              <a:buNone/>
            </a:pPr>
            <a:r>
              <a:rPr lang="es-MX" sz="1600" b="1" dirty="0">
                <a:solidFill>
                  <a:schemeClr val="accent1"/>
                </a:solidFill>
              </a:rPr>
              <a:t>2ª. Etapa (a partir del 23 de octubre de 2020)</a:t>
            </a:r>
          </a:p>
          <a:p>
            <a:r>
              <a:rPr lang="es-MX" sz="1600" dirty="0"/>
              <a:t>La identificación y análisis de los factores de riesgo psicosocial.</a:t>
            </a:r>
          </a:p>
          <a:p>
            <a:r>
              <a:rPr lang="es-MX" sz="1600" dirty="0"/>
              <a:t>La evaluación del entorno organizacional.</a:t>
            </a:r>
          </a:p>
          <a:p>
            <a:r>
              <a:rPr lang="es-MX" sz="1600" dirty="0"/>
              <a:t>Las medidas y acciones de control.</a:t>
            </a:r>
          </a:p>
          <a:p>
            <a:r>
              <a:rPr lang="es-MX" sz="1600" dirty="0"/>
              <a:t>La práctica de exámenes médicos.</a:t>
            </a:r>
          </a:p>
          <a:p>
            <a:r>
              <a:rPr lang="es-MX" sz="1600" dirty="0"/>
              <a:t>Los registros.</a:t>
            </a:r>
          </a:p>
        </p:txBody>
      </p:sp>
      <p:sp>
        <p:nvSpPr>
          <p:cNvPr id="3" name="Título 2">
            <a:extLst>
              <a:ext uri="{FF2B5EF4-FFF2-40B4-BE49-F238E27FC236}">
                <a16:creationId xmlns:a16="http://schemas.microsoft.com/office/drawing/2014/main" id="{DDECB7D3-90A2-724C-8E38-03B1A652B03C}"/>
              </a:ext>
            </a:extLst>
          </p:cNvPr>
          <p:cNvSpPr>
            <a:spLocks noGrp="1"/>
          </p:cNvSpPr>
          <p:nvPr>
            <p:ph type="title"/>
          </p:nvPr>
        </p:nvSpPr>
        <p:spPr/>
        <p:txBody>
          <a:bodyPr>
            <a:noAutofit/>
          </a:bodyPr>
          <a:lstStyle/>
          <a:p>
            <a:r>
              <a:rPr lang="es-MX" sz="2000" b="1" dirty="0"/>
              <a:t>4. ETAPAS DE IMPLEMENTACIÓN</a:t>
            </a:r>
          </a:p>
        </p:txBody>
      </p:sp>
      <p:pic>
        <p:nvPicPr>
          <p:cNvPr id="5" name="Gráfico 4" descr="Calendario mensual">
            <a:extLst>
              <a:ext uri="{FF2B5EF4-FFF2-40B4-BE49-F238E27FC236}">
                <a16:creationId xmlns:a16="http://schemas.microsoft.com/office/drawing/2014/main" id="{04EDB9F1-395A-E145-BAE8-3C1BEDF86E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13641" y="4253500"/>
            <a:ext cx="1918700" cy="1918700"/>
          </a:xfrm>
          <a:prstGeom prst="rect">
            <a:avLst/>
          </a:prstGeom>
        </p:spPr>
      </p:pic>
      <p:pic>
        <p:nvPicPr>
          <p:cNvPr id="9" name="Gráfico 8" descr="Lista de comprobación RTL">
            <a:extLst>
              <a:ext uri="{FF2B5EF4-FFF2-40B4-BE49-F238E27FC236}">
                <a16:creationId xmlns:a16="http://schemas.microsoft.com/office/drawing/2014/main" id="{FC7B0679-8153-0A48-A0B4-3495CB7164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9500" y="2054189"/>
            <a:ext cx="1666982" cy="1666982"/>
          </a:xfrm>
          <a:prstGeom prst="rect">
            <a:avLst/>
          </a:prstGeom>
        </p:spPr>
      </p:pic>
    </p:spTree>
    <p:extLst>
      <p:ext uri="{BB962C8B-B14F-4D97-AF65-F5344CB8AC3E}">
        <p14:creationId xmlns:p14="http://schemas.microsoft.com/office/powerpoint/2010/main" val="735190716"/>
      </p:ext>
    </p:extLst>
  </p:cSld>
  <p:clrMapOvr>
    <a:masterClrMapping/>
  </p:clrMapOvr>
  <p:transition spd="med"/>
</p:sld>
</file>

<file path=ppt/theme/theme1.xml><?xml version="1.0" encoding="utf-8"?>
<a:theme xmlns:a="http://schemas.openxmlformats.org/drawingml/2006/main" name="4.3-Template_4.29.2016">
  <a:themeElements>
    <a:clrScheme name="4.3-Template_4.29.2016">
      <a:dk1>
        <a:srgbClr val="000000"/>
      </a:dk1>
      <a:lt1>
        <a:srgbClr val="BA0C2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4.3-Template_4.29.2016">
      <a:majorFont>
        <a:latin typeface="Calibri"/>
        <a:ea typeface="Calibri"/>
        <a:cs typeface="Calibri"/>
      </a:majorFont>
      <a:minorFont>
        <a:latin typeface="Helvetica"/>
        <a:ea typeface="Helvetica"/>
        <a:cs typeface="Helvetica"/>
      </a:minorFont>
    </a:fontScheme>
    <a:fmtScheme name="4.3-Template_4.29.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3-Template_4.29.2016">
  <a:themeElements>
    <a:clrScheme name="4.3-Template_4.29.2016">
      <a:dk1>
        <a:srgbClr val="000000"/>
      </a:dk1>
      <a:lt1>
        <a:srgbClr val="FFFFF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4.3-Template_4.29.2016">
      <a:majorFont>
        <a:latin typeface="Calibri"/>
        <a:ea typeface="Calibri"/>
        <a:cs typeface="Calibri"/>
      </a:majorFont>
      <a:minorFont>
        <a:latin typeface="Helvetica"/>
        <a:ea typeface="Helvetica"/>
        <a:cs typeface="Helvetica"/>
      </a:minorFont>
    </a:fontScheme>
    <a:fmtScheme name="4.3-Template_4.29.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ADD12B9AC8547ADDEB39D8078768C" ma:contentTypeVersion="223" ma:contentTypeDescription="Create a new document." ma:contentTypeScope="" ma:versionID="0a6331ce40b3413c9e35facb82c64138">
  <xsd:schema xmlns:xsd="http://www.w3.org/2001/XMLSchema" xmlns:xs="http://www.w3.org/2001/XMLSchema" xmlns:p="http://schemas.microsoft.com/office/2006/metadata/properties" xmlns:ns1="http://schemas.microsoft.com/sharepoint/v3" xmlns:ns2="f9347bd1-0b38-455a-9452-b4e67971548e" xmlns:ns3="80964fa5-9e98-4434-bf74-193e10d14e3e" targetNamespace="http://schemas.microsoft.com/office/2006/metadata/properties" ma:root="true" ma:fieldsID="2867b393a038e9aa09be141533ec7737" ns1:_="" ns2:_="" ns3:_="">
    <xsd:import namespace="http://schemas.microsoft.com/sharepoint/v3"/>
    <xsd:import namespace="f9347bd1-0b38-455a-9452-b4e67971548e"/>
    <xsd:import namespace="80964fa5-9e98-4434-bf74-193e10d14e3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_Flow_SignoffStatu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47bd1-0b38-455a-9452-b4e6797154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964fa5-9e98-4434-bf74-193e10d14e3e"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80964fa5-9e98-4434-bf74-193e10d14e3e" xsi:nil="true"/>
    <_dlc_DocId xmlns="f9347bd1-0b38-455a-9452-b4e67971548e">XTWU6KEWX26W-777071957-178557</_dlc_DocId>
    <_dlc_DocIdUrl xmlns="f9347bd1-0b38-455a-9452-b4e67971548e">
      <Url>https://socialimpact.sharepoint.com/sites/ops/q0175231600001/_layouts/15/DocIdRedir.aspx?ID=XTWU6KEWX26W-777071957-178557</Url>
      <Description>XTWU6KEWX26W-777071957-178557</Description>
    </_dlc_DocIdUrl>
  </documentManagement>
</p:properties>
</file>

<file path=customXml/itemProps1.xml><?xml version="1.0" encoding="utf-8"?>
<ds:datastoreItem xmlns:ds="http://schemas.openxmlformats.org/officeDocument/2006/customXml" ds:itemID="{3F15B8CD-18FF-4DDB-8A89-C671566380A8}"/>
</file>

<file path=customXml/itemProps2.xml><?xml version="1.0" encoding="utf-8"?>
<ds:datastoreItem xmlns:ds="http://schemas.openxmlformats.org/officeDocument/2006/customXml" ds:itemID="{E7218585-4216-4B43-96FE-632ADBFCC673}"/>
</file>

<file path=customXml/itemProps3.xml><?xml version="1.0" encoding="utf-8"?>
<ds:datastoreItem xmlns:ds="http://schemas.openxmlformats.org/officeDocument/2006/customXml" ds:itemID="{01F05459-4B76-44AE-AC23-5BE705E38B9E}"/>
</file>

<file path=customXml/itemProps4.xml><?xml version="1.0" encoding="utf-8"?>
<ds:datastoreItem xmlns:ds="http://schemas.openxmlformats.org/officeDocument/2006/customXml" ds:itemID="{CB4D46A1-20B6-4BEE-8B7A-FE76F26EBEB0}"/>
</file>

<file path=docProps/app.xml><?xml version="1.0" encoding="utf-8"?>
<Properties xmlns="http://schemas.openxmlformats.org/officeDocument/2006/extended-properties" xmlns:vt="http://schemas.openxmlformats.org/officeDocument/2006/docPropsVTypes">
  <TotalTime>11274</TotalTime>
  <Words>1180</Words>
  <Application>Microsoft Macintosh PowerPoint</Application>
  <PresentationFormat>Presentación en pantalla (4:3)</PresentationFormat>
  <Paragraphs>141</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Gill Sans MT</vt:lpstr>
      <vt:lpstr>4.3-Template_4.29.2016</vt:lpstr>
      <vt:lpstr>NOM 035</vt:lpstr>
      <vt:lpstr>AGENDA</vt:lpstr>
      <vt:lpstr>Presentación de PowerPoint</vt:lpstr>
      <vt:lpstr>2. ¿DE QUÉ TRATA?</vt:lpstr>
      <vt:lpstr>¿DE QUÉ TRATA?</vt:lpstr>
      <vt:lpstr>3. ALCANCE SEGÚN EL NÚMERO DE COLABORADORES/AS</vt:lpstr>
      <vt:lpstr>ALCANCE SEGÚN EL NÚMERO DE COLABORADORES/AS</vt:lpstr>
      <vt:lpstr>ALCANCE SEGÚN EL NÚMERO DE COLABORADORES/AS</vt:lpstr>
      <vt:lpstr>4. ETAPAS DE IMPLEMENTACIÓN</vt:lpstr>
      <vt:lpstr>5. ASPECTOS IMPORTANTES</vt:lpstr>
      <vt:lpstr>BIBLIOGRAFÍA COMPLEMENTARIA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RECLUTAMIENTO Y SELECCIÓN DIRECCCIÓN DE ADMINISTRACIÓN Y FINANZAS, CADHAC</dc:title>
  <cp:lastModifiedBy>Lucía Rebollo</cp:lastModifiedBy>
  <cp:revision>68</cp:revision>
  <dcterms:modified xsi:type="dcterms:W3CDTF">2020-07-15T15:48:36Z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0x01010015DADD12B9AC8547ADDEB39D8078768C</vt:lpwstr>
  </property>
  <property fmtid="{D5CDD505-2E9C-101B-9397-08002B2CF9AE}" pid="3" name="_dlc_DocIdItemGuid">
    <vt:lpwstr>3856b737-60e8-453f-b4b9-1355484f0c7f</vt:lpwstr>
  </property>
</Properties>
</file>