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514" r:id="rId3"/>
    <p:sldId id="529" r:id="rId4"/>
    <p:sldId id="550" r:id="rId5"/>
    <p:sldId id="552" r:id="rId6"/>
    <p:sldId id="553" r:id="rId7"/>
    <p:sldId id="546" r:id="rId8"/>
    <p:sldId id="547" r:id="rId9"/>
    <p:sldId id="548" r:id="rId10"/>
    <p:sldId id="518" r:id="rId11"/>
    <p:sldId id="263"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70101"/>
    <a:srgbClr val="FFC000"/>
    <a:srgbClr val="86C148"/>
    <a:srgbClr val="B3E383"/>
    <a:srgbClr val="9FCA73"/>
    <a:srgbClr val="F3D473"/>
    <a:srgbClr val="79AE42"/>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3"/>
          </a:solidFill>
        </a:fill>
      </a:tcStyle>
    </a:wholeTbl>
    <a:band2H>
      <a:tcTxStyle/>
      <a:tcStyle>
        <a:tcBdr/>
        <a:fill>
          <a:solidFill>
            <a:srgbClr val="E6E7EA"/>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D2D2"/>
          </a:solidFill>
        </a:fill>
      </a:tcStyle>
    </a:wholeTbl>
    <a:band2H>
      <a:tcTxStyle/>
      <a:tcStyle>
        <a:tcBdr/>
        <a:fill>
          <a:solidFill>
            <a:srgbClr val="EAEAEA"/>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6"/>
          </a:solidFill>
        </a:fill>
      </a:tcStyle>
    </a:wholeTbl>
    <a:band2H>
      <a:tcTxStyle/>
      <a:tcStyle>
        <a:tcBdr/>
        <a:fill>
          <a:solidFill>
            <a:srgbClr val="E6EAF3"/>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2"/>
    <p:restoredTop sz="94527"/>
  </p:normalViewPr>
  <p:slideViewPr>
    <p:cSldViewPr snapToGrid="0" snapToObjects="1">
      <p:cViewPr varScale="1">
        <p:scale>
          <a:sx n="110" d="100"/>
          <a:sy n="110" d="100"/>
        </p:scale>
        <p:origin x="5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endParaRPr/>
          </a:p>
        </p:txBody>
      </p:sp>
      <p:sp>
        <p:nvSpPr>
          <p:cNvPr id="317" name="Shape 3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 Full Photo">
    <p:bg>
      <p:bgPr>
        <a:solidFill>
          <a:srgbClr val="000000"/>
        </a:solidFill>
        <a:effectLst/>
      </p:bgPr>
    </p:bg>
    <p:spTree>
      <p:nvGrpSpPr>
        <p:cNvPr id="1" name=""/>
        <p:cNvGrpSpPr/>
        <p:nvPr/>
      </p:nvGrpSpPr>
      <p:grpSpPr>
        <a:xfrm>
          <a:off x="0" y="0"/>
          <a:ext cx="0" cy="0"/>
          <a:chOff x="0" y="0"/>
          <a:chExt cx="0" cy="0"/>
        </a:xfrm>
      </p:grpSpPr>
      <p:grpSp>
        <p:nvGrpSpPr>
          <p:cNvPr id="14" name="Picture Placeholder 9"/>
          <p:cNvGrpSpPr/>
          <p:nvPr/>
        </p:nvGrpSpPr>
        <p:grpSpPr>
          <a:xfrm>
            <a:off x="152400" y="152398"/>
            <a:ext cx="8839200" cy="6555328"/>
            <a:chOff x="0" y="0"/>
            <a:chExt cx="8839200" cy="6555326"/>
          </a:xfrm>
        </p:grpSpPr>
        <p:sp>
          <p:nvSpPr>
            <p:cNvPr id="12" name="Rectángulo"/>
            <p:cNvSpPr/>
            <p:nvPr/>
          </p:nvSpPr>
          <p:spPr>
            <a:xfrm>
              <a:off x="0" y="0"/>
              <a:ext cx="8839200" cy="6555327"/>
            </a:xfrm>
            <a:prstGeom prst="rect">
              <a:avLst/>
            </a:prstGeom>
            <a:solidFill>
              <a:schemeClr val="accent5"/>
            </a:solidFill>
            <a:ln w="12700" cap="flat">
              <a:noFill/>
              <a:miter lim="400000"/>
            </a:ln>
            <a:effectLst/>
          </p:spPr>
          <p:txBody>
            <a:bodyPr wrap="square" lIns="45719" tIns="45719" rIns="45719" bIns="45719" numCol="1" anchor="ctr">
              <a:noAutofit/>
            </a:bodyPr>
            <a:lstStyle/>
            <a:p>
              <a:endParaRPr/>
            </a:p>
          </p:txBody>
        </p:sp>
        <p:pic>
          <p:nvPicPr>
            <p:cNvPr id="13" name="image1.jpeg" descr="image1.jpeg"/>
            <p:cNvPicPr>
              <a:picLocks noChangeAspect="1"/>
            </p:cNvPicPr>
            <p:nvPr/>
          </p:nvPicPr>
          <p:blipFill>
            <a:blip r:embed="rId2"/>
            <a:srcRect l="2241" b="2241"/>
            <a:stretch>
              <a:fillRect/>
            </a:stretch>
          </p:blipFill>
          <p:spPr>
            <a:xfrm>
              <a:off x="0" y="0"/>
              <a:ext cx="8839200" cy="6555327"/>
            </a:xfrm>
            <a:prstGeom prst="rect">
              <a:avLst/>
            </a:prstGeom>
            <a:ln w="12700" cap="flat">
              <a:noFill/>
              <a:miter lim="400000"/>
            </a:ln>
            <a:effectLst/>
          </p:spPr>
        </p:pic>
      </p:grpSp>
      <p:sp>
        <p:nvSpPr>
          <p:cNvPr id="1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16" name="Texto del título"/>
          <p:cNvSpPr txBox="1">
            <a:spLocks noGrp="1"/>
          </p:cNvSpPr>
          <p:nvPr>
            <p:ph type="title"/>
          </p:nvPr>
        </p:nvSpPr>
        <p:spPr>
          <a:xfrm>
            <a:off x="685800" y="2133600"/>
            <a:ext cx="5486400" cy="1600200"/>
          </a:xfrm>
          <a:prstGeom prst="rect">
            <a:avLst/>
          </a:prstGeom>
          <a:effectLst>
            <a:outerShdw blurRad="254000" dir="2700000" rotWithShape="0">
              <a:srgbClr val="000000">
                <a:alpha val="20000"/>
              </a:srgbClr>
            </a:outerShdw>
          </a:effectLst>
        </p:spPr>
        <p:txBody>
          <a:bodyPr/>
          <a:lstStyle>
            <a:lvl1pPr>
              <a:defRPr sz="1300">
                <a:solidFill>
                  <a:srgbClr val="FFFFFF"/>
                </a:solidFill>
              </a:defRPr>
            </a:lvl1pPr>
          </a:lstStyle>
          <a:p>
            <a:r>
              <a:t>Texto del título</a:t>
            </a:r>
          </a:p>
        </p:txBody>
      </p:sp>
      <p:sp>
        <p:nvSpPr>
          <p:cNvPr id="17" name="Nivel de texto 1…"/>
          <p:cNvSpPr txBox="1">
            <a:spLocks noGrp="1"/>
          </p:cNvSpPr>
          <p:nvPr>
            <p:ph type="body" sz="quarter" idx="1"/>
          </p:nvPr>
        </p:nvSpPr>
        <p:spPr>
          <a:xfrm>
            <a:off x="685800" y="4114800"/>
            <a:ext cx="3429000" cy="1600200"/>
          </a:xfrm>
          <a:prstGeom prst="rect">
            <a:avLst/>
          </a:prstGeom>
          <a:effectLst>
            <a:outerShdw blurRad="254000" dir="5400000" rotWithShape="0">
              <a:srgbClr val="000000">
                <a:alpha val="40000"/>
              </a:srgbClr>
            </a:outerShdw>
          </a:effectLst>
        </p:spPr>
        <p:txBody>
          <a:bodyPr/>
          <a:lstStyle>
            <a:lvl1pPr marL="0" indent="0">
              <a:buSzTx/>
              <a:buFontTx/>
              <a:buNone/>
              <a:defRPr sz="700">
                <a:solidFill>
                  <a:srgbClr val="FFFFFF"/>
                </a:solidFill>
              </a:defRPr>
            </a:lvl1pPr>
            <a:lvl2pPr marL="0" indent="192880">
              <a:buSzTx/>
              <a:buFontTx/>
              <a:buNone/>
              <a:defRPr sz="700">
                <a:solidFill>
                  <a:srgbClr val="FFFFFF"/>
                </a:solidFill>
              </a:defRPr>
            </a:lvl2pPr>
            <a:lvl3pPr marL="0" indent="385763">
              <a:buSzTx/>
              <a:buFontTx/>
              <a:buNone/>
              <a:defRPr sz="700">
                <a:solidFill>
                  <a:srgbClr val="FFFFFF"/>
                </a:solidFill>
              </a:defRPr>
            </a:lvl3pPr>
            <a:lvl4pPr marL="0" indent="578643">
              <a:buSzTx/>
              <a:buFontTx/>
              <a:buNone/>
              <a:defRPr sz="700">
                <a:solidFill>
                  <a:srgbClr val="FFFFFF"/>
                </a:solidFill>
              </a:defRPr>
            </a:lvl4pPr>
            <a:lvl5pPr marL="0" indent="771525">
              <a:buSzTx/>
              <a:buFontTx/>
              <a:buNone/>
              <a:defRPr sz="7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8" name="Straight Connector 13"/>
          <p:cNvSpPr/>
          <p:nvPr/>
        </p:nvSpPr>
        <p:spPr>
          <a:xfrm>
            <a:off x="761999" y="3886200"/>
            <a:ext cx="320041" cy="0"/>
          </a:xfrm>
          <a:prstGeom prst="line">
            <a:avLst/>
          </a:prstGeom>
          <a:ln w="19050">
            <a:solidFill>
              <a:srgbClr val="FFFFFF"/>
            </a:solidFill>
          </a:ln>
          <a:effectLst>
            <a:outerShdw blurRad="254000" dir="2700000" rotWithShape="0">
              <a:srgbClr val="000000">
                <a:alpha val="40000"/>
              </a:srgbClr>
            </a:outerShdw>
          </a:effectLst>
        </p:spPr>
        <p:txBody>
          <a:bodyPr lIns="45719" rIns="45719"/>
          <a:lstStyle/>
          <a:p>
            <a:endParaRPr/>
          </a:p>
        </p:txBody>
      </p:sp>
      <p:sp>
        <p:nvSpPr>
          <p:cNvPr id="19" name="Text Placeholder 4"/>
          <p:cNvSpPr>
            <a:spLocks noGrp="1"/>
          </p:cNvSpPr>
          <p:nvPr>
            <p:ph type="body" sz="quarter" idx="13"/>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pic>
        <p:nvPicPr>
          <p:cNvPr id="20" name="Picture 14" descr="Picture 14"/>
          <p:cNvPicPr>
            <a:picLocks noChangeAspect="1"/>
          </p:cNvPicPr>
          <p:nvPr/>
        </p:nvPicPr>
        <p:blipFill>
          <a:blip r:embed="rId3"/>
          <a:stretch>
            <a:fillRect/>
          </a:stretch>
        </p:blipFill>
        <p:spPr>
          <a:xfrm>
            <a:off x="683805" y="685800"/>
            <a:ext cx="1828801" cy="544011"/>
          </a:xfrm>
          <a:prstGeom prst="rect">
            <a:avLst/>
          </a:prstGeom>
          <a:ln w="12700">
            <a:miter lim="400000"/>
          </a:ln>
          <a:effectLst>
            <a:outerShdw blurRad="254000" dir="2700000" rotWithShape="0">
              <a:srgbClr val="000000">
                <a:alpha val="20000"/>
              </a:srgbClr>
            </a:outerShdw>
          </a:effectLst>
        </p:spPr>
      </p:pic>
      <p:grpSp>
        <p:nvGrpSpPr>
          <p:cNvPr id="23" name="Rounded Rectangle 17"/>
          <p:cNvGrpSpPr/>
          <p:nvPr/>
        </p:nvGrpSpPr>
        <p:grpSpPr>
          <a:xfrm>
            <a:off x="5159635" y="4669668"/>
            <a:ext cx="3396735" cy="852899"/>
            <a:chOff x="0" y="0"/>
            <a:chExt cx="3396734" cy="852898"/>
          </a:xfrm>
        </p:grpSpPr>
        <p:sp>
          <p:nvSpPr>
            <p:cNvPr id="21" name="Rectángulo redondeado"/>
            <p:cNvSpPr/>
            <p:nvPr/>
          </p:nvSpPr>
          <p:spPr>
            <a:xfrm>
              <a:off x="0" y="0"/>
              <a:ext cx="3396735" cy="852899"/>
            </a:xfrm>
            <a:prstGeom prst="roundRect">
              <a:avLst>
                <a:gd name="adj" fmla="val 4893"/>
              </a:avLst>
            </a:prstGeom>
            <a:solidFill>
              <a:srgbClr val="FFFFFF">
                <a:alpha val="80000"/>
              </a:srgbClr>
            </a:solidFill>
            <a:ln w="6350" cap="flat">
              <a:solidFill>
                <a:schemeClr val="accent3"/>
              </a:solidFill>
              <a:prstDash val="solid"/>
              <a:round/>
            </a:ln>
            <a:effectLst/>
          </p:spPr>
          <p:txBody>
            <a:bodyPr wrap="square" lIns="45719" tIns="45719" rIns="45719" bIns="45719" numCol="1" anchor="ctr">
              <a:noAutofit/>
            </a:bodyPr>
            <a:lstStyle/>
            <a:p>
              <a:pPr>
                <a:spcBef>
                  <a:spcPts val="200"/>
                </a:spcBef>
                <a:defRPr>
                  <a:solidFill>
                    <a:srgbClr val="FFFFFF"/>
                  </a:solidFill>
                </a:defRPr>
              </a:pPr>
              <a:endParaRPr/>
            </a:p>
          </p:txBody>
        </p:sp>
        <p:sp>
          <p:nvSpPr>
            <p:cNvPr id="22" name="To change this cover photo:…"/>
            <p:cNvSpPr txBox="1"/>
            <p:nvPr/>
          </p:nvSpPr>
          <p:spPr>
            <a:xfrm>
              <a:off x="12223" y="70372"/>
              <a:ext cx="3372288" cy="712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576" tIns="38576" rIns="38576" bIns="38576" numCol="1" anchor="ctr">
              <a:spAutoFit/>
            </a:bodyPr>
            <a:lstStyle/>
            <a:p>
              <a:pPr indent="24779">
                <a:spcBef>
                  <a:spcPts val="200"/>
                </a:spcBef>
                <a:defRPr sz="400"/>
              </a:pPr>
              <a:r>
                <a:t>To change this cover photo: </a:t>
              </a:r>
              <a:endParaRPr>
                <a:solidFill>
                  <a:srgbClr val="FFFFFF"/>
                </a:solidFill>
              </a:endParaRPr>
            </a:p>
            <a:p>
              <a:pPr marL="72331" indent="-47551">
                <a:spcBef>
                  <a:spcPts val="200"/>
                </a:spcBef>
                <a:buSzPct val="100000"/>
                <a:buFont typeface="Arial"/>
                <a:buChar char="•"/>
                <a:defRPr sz="400"/>
              </a:pPr>
              <a:r>
                <a:t>Click on View &gt; Slide Master.</a:t>
              </a:r>
              <a:endParaRPr>
                <a:solidFill>
                  <a:srgbClr val="FFFFFF"/>
                </a:solidFill>
              </a:endParaRPr>
            </a:p>
            <a:p>
              <a:pPr marL="72331" indent="-47551">
                <a:spcBef>
                  <a:spcPts val="200"/>
                </a:spcBef>
                <a:buSzPct val="100000"/>
                <a:buFont typeface="Arial"/>
                <a:buChar char="•"/>
                <a:defRPr sz="400"/>
              </a:pPr>
              <a:r>
                <a:t>Right click on this photo &gt; Change Picture… &gt; Choose a Picture &gt; Insert.</a:t>
              </a:r>
            </a:p>
            <a:p>
              <a:pPr marL="72331" indent="-47551">
                <a:spcBef>
                  <a:spcPts val="200"/>
                </a:spcBef>
                <a:buSzPct val="100000"/>
                <a:buFont typeface="Arial"/>
                <a:buChar char="•"/>
                <a:defRPr sz="400"/>
              </a:pPr>
              <a: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a:solidFill>
                  <a:srgbClr val="FFFFFF"/>
                </a:solidFill>
              </a:endParaRPr>
            </a:p>
            <a:p>
              <a:pPr marL="72331" indent="-47551">
                <a:spcBef>
                  <a:spcPts val="200"/>
                </a:spcBef>
                <a:buSzPct val="100000"/>
                <a:buFont typeface="Arial"/>
                <a:buChar char="•"/>
                <a:defRPr sz="400"/>
              </a:pPr>
              <a:r>
                <a:t>Add photo credit to the text box at top right of page.</a:t>
              </a:r>
              <a:endParaRPr>
                <a:solidFill>
                  <a:srgbClr val="FFFFFF"/>
                </a:solidFill>
              </a:endParaRPr>
            </a:p>
            <a:p>
              <a:pPr marL="72331" indent="-47551">
                <a:spcBef>
                  <a:spcPts val="200"/>
                </a:spcBef>
                <a:buSzPct val="100000"/>
                <a:buFont typeface="Arial"/>
                <a:buChar char="•"/>
                <a:defRPr sz="400"/>
              </a:pPr>
              <a:r>
                <a:t>Delete this instruction text box.</a:t>
              </a:r>
            </a:p>
          </p:txBody>
        </p:sp>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Red/White 2 Content">
    <p:bg>
      <p:bgPr>
        <a:solidFill>
          <a:srgbClr val="FFFFFF"/>
        </a:solidFill>
        <a:effectLst/>
      </p:bgPr>
    </p:bg>
    <p:spTree>
      <p:nvGrpSpPr>
        <p:cNvPr id="1" name=""/>
        <p:cNvGrpSpPr/>
        <p:nvPr/>
      </p:nvGrpSpPr>
      <p:grpSpPr>
        <a:xfrm>
          <a:off x="0" y="0"/>
          <a:ext cx="0" cy="0"/>
          <a:chOff x="0" y="0"/>
          <a:chExt cx="0" cy="0"/>
        </a:xfrm>
      </p:grpSpPr>
      <p:sp>
        <p:nvSpPr>
          <p:cNvPr id="119"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20"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121"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Red/White 3 Content">
    <p:bg>
      <p:bgPr>
        <a:solidFill>
          <a:srgbClr val="FFFFFF"/>
        </a:solidFill>
        <a:effectLst/>
      </p:bgPr>
    </p:bg>
    <p:spTree>
      <p:nvGrpSpPr>
        <p:cNvPr id="1" name=""/>
        <p:cNvGrpSpPr/>
        <p:nvPr/>
      </p:nvGrpSpPr>
      <p:grpSpPr>
        <a:xfrm>
          <a:off x="0" y="0"/>
          <a:ext cx="0" cy="0"/>
          <a:chOff x="0" y="0"/>
          <a:chExt cx="0" cy="0"/>
        </a:xfrm>
      </p:grpSpPr>
      <p:sp>
        <p:nvSpPr>
          <p:cNvPr id="128"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29"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130"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Red/White 1 Content + Bottom Photo">
    <p:bg>
      <p:bgPr>
        <a:solidFill>
          <a:srgbClr val="FFFFFF"/>
        </a:solidFill>
        <a:effectLst/>
      </p:bgPr>
    </p:bg>
    <p:spTree>
      <p:nvGrpSpPr>
        <p:cNvPr id="1" name=""/>
        <p:cNvGrpSpPr/>
        <p:nvPr/>
      </p:nvGrpSpPr>
      <p:grpSpPr>
        <a:xfrm>
          <a:off x="0" y="0"/>
          <a:ext cx="0" cy="0"/>
          <a:chOff x="0" y="0"/>
          <a:chExt cx="0" cy="0"/>
        </a:xfrm>
      </p:grpSpPr>
      <p:sp>
        <p:nvSpPr>
          <p:cNvPr id="137"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138" name="Nivel de texto 1…"/>
          <p:cNvSpPr txBox="1">
            <a:spLocks noGrp="1"/>
          </p:cNvSpPr>
          <p:nvPr>
            <p:ph type="body" sz="quarter" idx="1"/>
          </p:nvPr>
        </p:nvSpPr>
        <p:spPr>
          <a:xfrm>
            <a:off x="685800" y="1600200"/>
            <a:ext cx="7772400" cy="1600200"/>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39"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140" name="Texto del título"/>
          <p:cNvSpPr txBox="1">
            <a:spLocks noGrp="1"/>
          </p:cNvSpPr>
          <p:nvPr>
            <p:ph type="title"/>
          </p:nvPr>
        </p:nvSpPr>
        <p:spPr>
          <a:prstGeom prst="rect">
            <a:avLst/>
          </a:prstGeom>
        </p:spPr>
        <p:txBody>
          <a:bodyPr/>
          <a:lstStyle/>
          <a:p>
            <a:r>
              <a:t>Texto del título</a:t>
            </a:r>
          </a:p>
        </p:txBody>
      </p:sp>
      <p:sp>
        <p:nvSpPr>
          <p:cNvPr id="141" name="Text Placeholder 4"/>
          <p:cNvSpPr>
            <a:spLocks noGrp="1"/>
          </p:cNvSpPr>
          <p:nvPr>
            <p:ph type="body" sz="quarter" idx="14"/>
          </p:nvPr>
        </p:nvSpPr>
        <p:spPr>
          <a:xfrm rot="16200000">
            <a:off x="7527666" y="47348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Red/White 1 Content + Right Photo">
    <p:bg>
      <p:bgPr>
        <a:solidFill>
          <a:srgbClr val="FFFFFF"/>
        </a:solidFill>
        <a:effectLst/>
      </p:bgPr>
    </p:bg>
    <p:spTree>
      <p:nvGrpSpPr>
        <p:cNvPr id="1" name=""/>
        <p:cNvGrpSpPr/>
        <p:nvPr/>
      </p:nvGrpSpPr>
      <p:grpSpPr>
        <a:xfrm>
          <a:off x="0" y="0"/>
          <a:ext cx="0" cy="0"/>
          <a:chOff x="0" y="0"/>
          <a:chExt cx="0" cy="0"/>
        </a:xfrm>
      </p:grpSpPr>
      <p:sp>
        <p:nvSpPr>
          <p:cNvPr id="148"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149"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150" name="Nivel de texto 1…"/>
          <p:cNvSpPr txBox="1">
            <a:spLocks noGrp="1"/>
          </p:cNvSpPr>
          <p:nvPr>
            <p:ph type="body" sz="half" idx="1"/>
          </p:nvPr>
        </p:nvSpPr>
        <p:spPr>
          <a:xfrm>
            <a:off x="685800" y="2057401"/>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151" name="Texto del título"/>
          <p:cNvSpPr txBox="1">
            <a:spLocks noGrp="1"/>
          </p:cNvSpPr>
          <p:nvPr>
            <p:ph type="title"/>
          </p:nvPr>
        </p:nvSpPr>
        <p:spPr>
          <a:xfrm>
            <a:off x="685801" y="1524046"/>
            <a:ext cx="3657297" cy="274050"/>
          </a:xfrm>
          <a:prstGeom prst="rect">
            <a:avLst/>
          </a:prstGeom>
        </p:spPr>
        <p:txBody>
          <a:bodyPr/>
          <a:lstStyle/>
          <a:p>
            <a:r>
              <a:t>Texto del título</a:t>
            </a:r>
          </a:p>
        </p:txBody>
      </p:sp>
      <p:sp>
        <p:nvSpPr>
          <p:cNvPr id="152"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Red/White Title Only">
    <p:bg>
      <p:bgPr>
        <a:solidFill>
          <a:srgbClr val="FFFFFF"/>
        </a:solidFill>
        <a:effectLst/>
      </p:bgPr>
    </p:bg>
    <p:spTree>
      <p:nvGrpSpPr>
        <p:cNvPr id="1" name=""/>
        <p:cNvGrpSpPr/>
        <p:nvPr/>
      </p:nvGrpSpPr>
      <p:grpSpPr>
        <a:xfrm>
          <a:off x="0" y="0"/>
          <a:ext cx="0" cy="0"/>
          <a:chOff x="0" y="0"/>
          <a:chExt cx="0" cy="0"/>
        </a:xfrm>
      </p:grpSpPr>
      <p:sp>
        <p:nvSpPr>
          <p:cNvPr id="159"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16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61"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62" name="Texto del título"/>
          <p:cNvSpPr txBox="1">
            <a:spLocks noGrp="1"/>
          </p:cNvSpPr>
          <p:nvPr>
            <p:ph type="title"/>
          </p:nvPr>
        </p:nvSpPr>
        <p:spPr>
          <a:xfrm>
            <a:off x="4877103" y="3311831"/>
            <a:ext cx="3885897" cy="274050"/>
          </a:xfrm>
          <a:prstGeom prst="rect">
            <a:avLst/>
          </a:prstGeom>
        </p:spPr>
        <p:txBody>
          <a:bodyPr anchor="ctr"/>
          <a:lstStyle/>
          <a:p>
            <a:r>
              <a:t>Texto del título</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act Info">
    <p:spTree>
      <p:nvGrpSpPr>
        <p:cNvPr id="1" name=""/>
        <p:cNvGrpSpPr/>
        <p:nvPr/>
      </p:nvGrpSpPr>
      <p:grpSpPr>
        <a:xfrm>
          <a:off x="0" y="0"/>
          <a:ext cx="0" cy="0"/>
          <a:chOff x="0" y="0"/>
          <a:chExt cx="0" cy="0"/>
        </a:xfrm>
      </p:grpSpPr>
      <p:pic>
        <p:nvPicPr>
          <p:cNvPr id="169" name="Picture Placeholder 9" descr="Picture Placeholder 9"/>
          <p:cNvPicPr>
            <a:picLocks noChangeAspect="1"/>
          </p:cNvPicPr>
          <p:nvPr/>
        </p:nvPicPr>
        <p:blipFill>
          <a:blip r:embed="rId2"/>
          <a:stretch>
            <a:fillRect/>
          </a:stretch>
        </p:blipFill>
        <p:spPr>
          <a:xfrm>
            <a:off x="152400" y="127003"/>
            <a:ext cx="8839200" cy="6578604"/>
          </a:xfrm>
          <a:prstGeom prst="rect">
            <a:avLst/>
          </a:prstGeom>
          <a:ln w="12700">
            <a:miter lim="400000"/>
          </a:ln>
        </p:spPr>
      </p:pic>
      <p:sp>
        <p:nvSpPr>
          <p:cNvPr id="170" name="Nivel de texto 1…"/>
          <p:cNvSpPr txBox="1">
            <a:spLocks noGrp="1"/>
          </p:cNvSpPr>
          <p:nvPr>
            <p:ph type="body" sz="quarter" idx="1"/>
          </p:nvPr>
        </p:nvSpPr>
        <p:spPr>
          <a:xfrm rot="16200000">
            <a:off x="7527666"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71"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pic>
        <p:nvPicPr>
          <p:cNvPr id="172" name="Picture 8" descr="Picture 8"/>
          <p:cNvPicPr>
            <a:picLocks noChangeAspect="1"/>
          </p:cNvPicPr>
          <p:nvPr/>
        </p:nvPicPr>
        <p:blipFill>
          <a:blip r:embed="rId3"/>
          <a:stretch>
            <a:fillRect/>
          </a:stretch>
        </p:blipFill>
        <p:spPr>
          <a:xfrm>
            <a:off x="685800" y="5943600"/>
            <a:ext cx="1536971" cy="457200"/>
          </a:xfrm>
          <a:prstGeom prst="rect">
            <a:avLst/>
          </a:prstGeom>
          <a:ln w="12700">
            <a:miter lim="400000"/>
          </a:ln>
        </p:spPr>
      </p:pic>
      <p:sp>
        <p:nvSpPr>
          <p:cNvPr id="173" name="Straight Connector 16"/>
          <p:cNvSpPr/>
          <p:nvPr/>
        </p:nvSpPr>
        <p:spPr>
          <a:xfrm>
            <a:off x="761999" y="3886200"/>
            <a:ext cx="320041" cy="0"/>
          </a:xfrm>
          <a:prstGeom prst="line">
            <a:avLst/>
          </a:prstGeom>
          <a:ln w="19050">
            <a:solidFill>
              <a:srgbClr val="FFFFFF"/>
            </a:solidFill>
          </a:ln>
          <a:effectLst>
            <a:outerShdw blurRad="254000" dir="2700000" rotWithShape="0">
              <a:srgbClr val="000000">
                <a:alpha val="40000"/>
              </a:srgbClr>
            </a:outerShdw>
          </a:effectLst>
        </p:spPr>
        <p:txBody>
          <a:bodyPr lIns="45719" rIns="45719"/>
          <a:lstStyle/>
          <a:p>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ver - Full Blue">
    <p:bg>
      <p:bgPr>
        <a:solidFill>
          <a:schemeClr val="accent1"/>
        </a:solidFill>
        <a:effectLst/>
      </p:bgPr>
    </p:bg>
    <p:spTree>
      <p:nvGrpSpPr>
        <p:cNvPr id="1" name=""/>
        <p:cNvGrpSpPr/>
        <p:nvPr/>
      </p:nvGrpSpPr>
      <p:grpSpPr>
        <a:xfrm>
          <a:off x="0" y="0"/>
          <a:ext cx="0" cy="0"/>
          <a:chOff x="0" y="0"/>
          <a:chExt cx="0" cy="0"/>
        </a:xfrm>
      </p:grpSpPr>
      <p:pic>
        <p:nvPicPr>
          <p:cNvPr id="180" name="Picture 6" descr="Picture 6"/>
          <p:cNvPicPr>
            <a:picLocks noChangeAspect="1"/>
          </p:cNvPicPr>
          <p:nvPr/>
        </p:nvPicPr>
        <p:blipFill>
          <a:blip r:embed="rId2"/>
          <a:stretch>
            <a:fillRect/>
          </a:stretch>
        </p:blipFill>
        <p:spPr>
          <a:xfrm>
            <a:off x="683805" y="685800"/>
            <a:ext cx="1828801" cy="544011"/>
          </a:xfrm>
          <a:prstGeom prst="rect">
            <a:avLst/>
          </a:prstGeom>
          <a:ln w="12700">
            <a:miter lim="400000"/>
          </a:ln>
        </p:spPr>
      </p:pic>
      <p:sp>
        <p:nvSpPr>
          <p:cNvPr id="181"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182" name="Texto del título"/>
          <p:cNvSpPr txBox="1">
            <a:spLocks noGrp="1"/>
          </p:cNvSpPr>
          <p:nvPr>
            <p:ph type="title"/>
          </p:nvPr>
        </p:nvSpPr>
        <p:spPr>
          <a:xfrm>
            <a:off x="685800" y="2133600"/>
            <a:ext cx="5486400" cy="1600200"/>
          </a:xfrm>
          <a:prstGeom prst="rect">
            <a:avLst/>
          </a:prstGeom>
        </p:spPr>
        <p:txBody>
          <a:bodyPr/>
          <a:lstStyle>
            <a:lvl1pPr>
              <a:defRPr sz="1300">
                <a:solidFill>
                  <a:srgbClr val="FFFFFF"/>
                </a:solidFill>
              </a:defRPr>
            </a:lvl1pPr>
          </a:lstStyle>
          <a:p>
            <a:r>
              <a:t>Texto del título</a:t>
            </a:r>
          </a:p>
        </p:txBody>
      </p:sp>
      <p:sp>
        <p:nvSpPr>
          <p:cNvPr id="183" name="Nivel de texto 1…"/>
          <p:cNvSpPr txBox="1">
            <a:spLocks noGrp="1"/>
          </p:cNvSpPr>
          <p:nvPr>
            <p:ph type="body" sz="quarter" idx="1"/>
          </p:nvPr>
        </p:nvSpPr>
        <p:spPr>
          <a:xfrm>
            <a:off x="685800" y="4114800"/>
            <a:ext cx="3429000" cy="1600200"/>
          </a:xfrm>
          <a:prstGeom prst="rect">
            <a:avLst/>
          </a:prstGeom>
        </p:spPr>
        <p:txBody>
          <a:bodyPr/>
          <a:lstStyle>
            <a:lvl1pPr marL="0" indent="0">
              <a:buSzTx/>
              <a:buFontTx/>
              <a:buNone/>
              <a:defRPr sz="700">
                <a:solidFill>
                  <a:srgbClr val="FFFFFF"/>
                </a:solidFill>
              </a:defRPr>
            </a:lvl1pPr>
            <a:lvl2pPr marL="0" indent="192880">
              <a:buSzTx/>
              <a:buFontTx/>
              <a:buNone/>
              <a:defRPr sz="700">
                <a:solidFill>
                  <a:srgbClr val="FFFFFF"/>
                </a:solidFill>
              </a:defRPr>
            </a:lvl2pPr>
            <a:lvl3pPr marL="0" indent="385763">
              <a:buSzTx/>
              <a:buFontTx/>
              <a:buNone/>
              <a:defRPr sz="700">
                <a:solidFill>
                  <a:srgbClr val="FFFFFF"/>
                </a:solidFill>
              </a:defRPr>
            </a:lvl3pPr>
            <a:lvl4pPr marL="0" indent="578643">
              <a:buSzTx/>
              <a:buFontTx/>
              <a:buNone/>
              <a:defRPr sz="700">
                <a:solidFill>
                  <a:srgbClr val="FFFFFF"/>
                </a:solidFill>
              </a:defRPr>
            </a:lvl4pPr>
            <a:lvl5pPr marL="0" indent="771525">
              <a:buSzTx/>
              <a:buFontTx/>
              <a:buNone/>
              <a:defRPr sz="7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84" name="Straight Connector 15"/>
          <p:cNvSpPr/>
          <p:nvPr/>
        </p:nvSpPr>
        <p:spPr>
          <a:xfrm>
            <a:off x="761999" y="3886200"/>
            <a:ext cx="320041" cy="0"/>
          </a:xfrm>
          <a:prstGeom prst="line">
            <a:avLst/>
          </a:prstGeom>
          <a:ln w="19050">
            <a:solidFill>
              <a:srgbClr val="FFFFFF"/>
            </a:solidFill>
          </a:ln>
        </p:spPr>
        <p:txBody>
          <a:bodyPr lIns="45719" rIns="45719"/>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ivider - Full Blue">
    <p:bg>
      <p:bgPr>
        <a:solidFill>
          <a:schemeClr val="accent1"/>
        </a:solidFill>
        <a:effectLst/>
      </p:bgPr>
    </p:bg>
    <p:spTree>
      <p:nvGrpSpPr>
        <p:cNvPr id="1" name=""/>
        <p:cNvGrpSpPr/>
        <p:nvPr/>
      </p:nvGrpSpPr>
      <p:grpSpPr>
        <a:xfrm>
          <a:off x="0" y="0"/>
          <a:ext cx="0" cy="0"/>
          <a:chOff x="0" y="0"/>
          <a:chExt cx="0" cy="0"/>
        </a:xfrm>
      </p:grpSpPr>
      <p:sp>
        <p:nvSpPr>
          <p:cNvPr id="191" name="Texto del título"/>
          <p:cNvSpPr txBox="1">
            <a:spLocks noGrp="1"/>
          </p:cNvSpPr>
          <p:nvPr>
            <p:ph type="title"/>
          </p:nvPr>
        </p:nvSpPr>
        <p:spPr>
          <a:xfrm>
            <a:off x="1143000" y="827785"/>
            <a:ext cx="5486400" cy="300083"/>
          </a:xfrm>
          <a:prstGeom prst="rect">
            <a:avLst/>
          </a:prstGeom>
        </p:spPr>
        <p:txBody>
          <a:bodyPr anchor="t"/>
          <a:lstStyle>
            <a:lvl1pPr>
              <a:defRPr sz="1300">
                <a:solidFill>
                  <a:srgbClr val="FFFFFF"/>
                </a:solidFill>
              </a:defRPr>
            </a:lvl1pPr>
          </a:lstStyle>
          <a:p>
            <a:r>
              <a:t>Texto del título</a:t>
            </a:r>
          </a:p>
        </p:txBody>
      </p:sp>
      <p:sp>
        <p:nvSpPr>
          <p:cNvPr id="192" name="Número de diapositiva"/>
          <p:cNvSpPr txBox="1">
            <a:spLocks noGrp="1"/>
          </p:cNvSpPr>
          <p:nvPr>
            <p:ph type="sldNum" sz="quarter" idx="2"/>
          </p:nvPr>
        </p:nvSpPr>
        <p:spPr>
          <a:xfrm>
            <a:off x="8862060" y="6558915"/>
            <a:ext cx="129540" cy="127001"/>
          </a:xfrm>
          <a:prstGeom prst="rect">
            <a:avLst/>
          </a:prstGeom>
        </p:spPr>
        <p:txBody>
          <a:bodyPr/>
          <a:lstStyle>
            <a:lvl1pPr>
              <a:defRPr>
                <a:solidFill>
                  <a:srgbClr val="FFFFFF"/>
                </a:solidFill>
              </a:defRPr>
            </a:lvl1pPr>
          </a:lstStyle>
          <a:p>
            <a:fld id="{86CB4B4D-7CA3-9044-876B-883B54F8677D}" type="slidenum">
              <a:t>‹Nº›</a:t>
            </a:fld>
            <a:endParaRPr/>
          </a:p>
        </p:txBody>
      </p:sp>
      <p:pic>
        <p:nvPicPr>
          <p:cNvPr id="193" name="Picture 5" descr="Picture 5"/>
          <p:cNvPicPr>
            <a:picLocks noChangeAspect="1"/>
          </p:cNvPicPr>
          <p:nvPr/>
        </p:nvPicPr>
        <p:blipFill>
          <a:blip r:embed="rId2"/>
          <a:stretch>
            <a:fillRect/>
          </a:stretch>
        </p:blipFill>
        <p:spPr>
          <a:xfrm>
            <a:off x="685800" y="5943600"/>
            <a:ext cx="1536971" cy="457200"/>
          </a:xfrm>
          <a:prstGeom prst="rect">
            <a:avLst/>
          </a:prstGeom>
          <a:ln w="12700">
            <a:miter lim="400000"/>
          </a:ln>
        </p:spPr>
      </p:pic>
      <p:sp>
        <p:nvSpPr>
          <p:cNvPr id="194" name="Straight Connector 6"/>
          <p:cNvSpPr/>
          <p:nvPr/>
        </p:nvSpPr>
        <p:spPr>
          <a:xfrm>
            <a:off x="746759" y="990600"/>
            <a:ext cx="320041" cy="0"/>
          </a:xfrm>
          <a:prstGeom prst="line">
            <a:avLst/>
          </a:prstGeom>
          <a:ln w="19050">
            <a:solidFill>
              <a:srgbClr val="FFFFFF"/>
            </a:solidFill>
          </a:ln>
        </p:spPr>
        <p:txBody>
          <a:bodyPr lIns="45719" rIns="45719"/>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ue/Gray 1 Content">
    <p:spTree>
      <p:nvGrpSpPr>
        <p:cNvPr id="1" name=""/>
        <p:cNvGrpSpPr/>
        <p:nvPr/>
      </p:nvGrpSpPr>
      <p:grpSpPr>
        <a:xfrm>
          <a:off x="0" y="0"/>
          <a:ext cx="0" cy="0"/>
          <a:chOff x="0" y="0"/>
          <a:chExt cx="0" cy="0"/>
        </a:xfrm>
      </p:grpSpPr>
      <p:sp>
        <p:nvSpPr>
          <p:cNvPr id="20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0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03"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ue/Gray 2 Content">
    <p:spTree>
      <p:nvGrpSpPr>
        <p:cNvPr id="1" name=""/>
        <p:cNvGrpSpPr/>
        <p:nvPr/>
      </p:nvGrpSpPr>
      <p:grpSpPr>
        <a:xfrm>
          <a:off x="0" y="0"/>
          <a:ext cx="0" cy="0"/>
          <a:chOff x="0" y="0"/>
          <a:chExt cx="0" cy="0"/>
        </a:xfrm>
      </p:grpSpPr>
      <p:sp>
        <p:nvSpPr>
          <p:cNvPr id="210"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11"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212"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ver - Full Red">
    <p:bg>
      <p:bgPr>
        <a:solidFill>
          <a:schemeClr val="accent2"/>
        </a:solidFill>
        <a:effectLst/>
      </p:bgPr>
    </p:bg>
    <p:spTree>
      <p:nvGrpSpPr>
        <p:cNvPr id="1" name=""/>
        <p:cNvGrpSpPr/>
        <p:nvPr/>
      </p:nvGrpSpPr>
      <p:grpSpPr>
        <a:xfrm>
          <a:off x="0" y="0"/>
          <a:ext cx="0" cy="0"/>
          <a:chOff x="0" y="0"/>
          <a:chExt cx="0" cy="0"/>
        </a:xfrm>
      </p:grpSpPr>
      <p:pic>
        <p:nvPicPr>
          <p:cNvPr id="30" name="Picture 6" descr="Picture 6"/>
          <p:cNvPicPr>
            <a:picLocks noChangeAspect="1"/>
          </p:cNvPicPr>
          <p:nvPr/>
        </p:nvPicPr>
        <p:blipFill>
          <a:blip r:embed="rId2"/>
          <a:stretch>
            <a:fillRect/>
          </a:stretch>
        </p:blipFill>
        <p:spPr>
          <a:xfrm>
            <a:off x="683805" y="685800"/>
            <a:ext cx="1828801" cy="544011"/>
          </a:xfrm>
          <a:prstGeom prst="rect">
            <a:avLst/>
          </a:prstGeom>
          <a:ln w="12700">
            <a:miter lim="400000"/>
          </a:ln>
        </p:spPr>
      </p:pic>
      <p:sp>
        <p:nvSpPr>
          <p:cNvPr id="31"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32" name="Texto del título"/>
          <p:cNvSpPr txBox="1">
            <a:spLocks noGrp="1"/>
          </p:cNvSpPr>
          <p:nvPr>
            <p:ph type="title"/>
          </p:nvPr>
        </p:nvSpPr>
        <p:spPr>
          <a:xfrm>
            <a:off x="685800" y="2133600"/>
            <a:ext cx="5486400" cy="1600200"/>
          </a:xfrm>
          <a:prstGeom prst="rect">
            <a:avLst/>
          </a:prstGeom>
        </p:spPr>
        <p:txBody>
          <a:bodyPr/>
          <a:lstStyle>
            <a:lvl1pPr>
              <a:defRPr sz="1300">
                <a:solidFill>
                  <a:srgbClr val="FFFFFF"/>
                </a:solidFill>
              </a:defRPr>
            </a:lvl1pPr>
          </a:lstStyle>
          <a:p>
            <a:r>
              <a:t>Texto del título</a:t>
            </a:r>
          </a:p>
        </p:txBody>
      </p:sp>
      <p:sp>
        <p:nvSpPr>
          <p:cNvPr id="33" name="Nivel de texto 1…"/>
          <p:cNvSpPr txBox="1">
            <a:spLocks noGrp="1"/>
          </p:cNvSpPr>
          <p:nvPr>
            <p:ph type="body" sz="quarter" idx="1"/>
          </p:nvPr>
        </p:nvSpPr>
        <p:spPr>
          <a:xfrm>
            <a:off x="685800" y="4114800"/>
            <a:ext cx="3429000" cy="1600200"/>
          </a:xfrm>
          <a:prstGeom prst="rect">
            <a:avLst/>
          </a:prstGeom>
        </p:spPr>
        <p:txBody>
          <a:bodyPr/>
          <a:lstStyle>
            <a:lvl1pPr marL="0" indent="0">
              <a:buSzTx/>
              <a:buFontTx/>
              <a:buNone/>
              <a:defRPr sz="700">
                <a:solidFill>
                  <a:srgbClr val="FFFFFF"/>
                </a:solidFill>
              </a:defRPr>
            </a:lvl1pPr>
            <a:lvl2pPr marL="0" indent="192880">
              <a:buSzTx/>
              <a:buFontTx/>
              <a:buNone/>
              <a:defRPr sz="700">
                <a:solidFill>
                  <a:srgbClr val="FFFFFF"/>
                </a:solidFill>
              </a:defRPr>
            </a:lvl2pPr>
            <a:lvl3pPr marL="0" indent="385763">
              <a:buSzTx/>
              <a:buFontTx/>
              <a:buNone/>
              <a:defRPr sz="700">
                <a:solidFill>
                  <a:srgbClr val="FFFFFF"/>
                </a:solidFill>
              </a:defRPr>
            </a:lvl3pPr>
            <a:lvl4pPr marL="0" indent="578643">
              <a:buSzTx/>
              <a:buFontTx/>
              <a:buNone/>
              <a:defRPr sz="700">
                <a:solidFill>
                  <a:srgbClr val="FFFFFF"/>
                </a:solidFill>
              </a:defRPr>
            </a:lvl4pPr>
            <a:lvl5pPr marL="0" indent="771525">
              <a:buSzTx/>
              <a:buFontTx/>
              <a:buNone/>
              <a:defRPr sz="7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34" name="Straight Connector 15"/>
          <p:cNvSpPr/>
          <p:nvPr/>
        </p:nvSpPr>
        <p:spPr>
          <a:xfrm>
            <a:off x="761999" y="3886200"/>
            <a:ext cx="320041" cy="0"/>
          </a:xfrm>
          <a:prstGeom prst="line">
            <a:avLst/>
          </a:prstGeom>
          <a:ln w="19050">
            <a:solidFill>
              <a:srgbClr val="FFFFFF"/>
            </a:solidFill>
          </a:ln>
        </p:spPr>
        <p:txBody>
          <a:bodyPr lIns="45719" rIns="45719"/>
          <a:lstStyle/>
          <a:p>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ue/Gray 3 Content">
    <p:spTree>
      <p:nvGrpSpPr>
        <p:cNvPr id="1" name=""/>
        <p:cNvGrpSpPr/>
        <p:nvPr/>
      </p:nvGrpSpPr>
      <p:grpSpPr>
        <a:xfrm>
          <a:off x="0" y="0"/>
          <a:ext cx="0" cy="0"/>
          <a:chOff x="0" y="0"/>
          <a:chExt cx="0" cy="0"/>
        </a:xfrm>
      </p:grpSpPr>
      <p:sp>
        <p:nvSpPr>
          <p:cNvPr id="219"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20"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221"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ue/Gray 1 Content + Bottom Photo">
    <p:spTree>
      <p:nvGrpSpPr>
        <p:cNvPr id="1" name=""/>
        <p:cNvGrpSpPr/>
        <p:nvPr/>
      </p:nvGrpSpPr>
      <p:grpSpPr>
        <a:xfrm>
          <a:off x="0" y="0"/>
          <a:ext cx="0" cy="0"/>
          <a:chOff x="0" y="0"/>
          <a:chExt cx="0" cy="0"/>
        </a:xfrm>
      </p:grpSpPr>
      <p:sp>
        <p:nvSpPr>
          <p:cNvPr id="228"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229" name="Nivel de texto 1…"/>
          <p:cNvSpPr txBox="1">
            <a:spLocks noGrp="1"/>
          </p:cNvSpPr>
          <p:nvPr>
            <p:ph type="body" sz="quarter" idx="1"/>
          </p:nvPr>
        </p:nvSpPr>
        <p:spPr>
          <a:xfrm rot="16200000">
            <a:off x="7527666" y="47348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230"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231"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ue/Gray 1 Content + Right Photo">
    <p:spTree>
      <p:nvGrpSpPr>
        <p:cNvPr id="1" name=""/>
        <p:cNvGrpSpPr/>
        <p:nvPr/>
      </p:nvGrpSpPr>
      <p:grpSpPr>
        <a:xfrm>
          <a:off x="0" y="0"/>
          <a:ext cx="0" cy="0"/>
          <a:chOff x="0" y="0"/>
          <a:chExt cx="0" cy="0"/>
        </a:xfrm>
      </p:grpSpPr>
      <p:sp>
        <p:nvSpPr>
          <p:cNvPr id="238"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239"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240" name="Nivel de texto 1…"/>
          <p:cNvSpPr txBox="1">
            <a:spLocks noGrp="1"/>
          </p:cNvSpPr>
          <p:nvPr>
            <p:ph type="body" sz="half" idx="1"/>
          </p:nvPr>
        </p:nvSpPr>
        <p:spPr>
          <a:xfrm>
            <a:off x="685800" y="2057400"/>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41" name="Texto del título"/>
          <p:cNvSpPr txBox="1">
            <a:spLocks noGrp="1"/>
          </p:cNvSpPr>
          <p:nvPr>
            <p:ph type="title"/>
          </p:nvPr>
        </p:nvSpPr>
        <p:spPr>
          <a:xfrm>
            <a:off x="685801" y="1524046"/>
            <a:ext cx="3657297" cy="274050"/>
          </a:xfrm>
          <a:prstGeom prst="rect">
            <a:avLst/>
          </a:prstGeom>
        </p:spPr>
        <p:txBody>
          <a:bodyPr/>
          <a:lstStyle>
            <a:lvl1pPr>
              <a:defRPr>
                <a:solidFill>
                  <a:schemeClr val="accent6"/>
                </a:solidFill>
              </a:defRPr>
            </a:lvl1pPr>
          </a:lstStyle>
          <a:p>
            <a:r>
              <a:t>Texto del título</a:t>
            </a:r>
          </a:p>
        </p:txBody>
      </p:sp>
      <p:sp>
        <p:nvSpPr>
          <p:cNvPr id="242"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ue/Gray Title Only">
    <p:spTree>
      <p:nvGrpSpPr>
        <p:cNvPr id="1" name=""/>
        <p:cNvGrpSpPr/>
        <p:nvPr/>
      </p:nvGrpSpPr>
      <p:grpSpPr>
        <a:xfrm>
          <a:off x="0" y="0"/>
          <a:ext cx="0" cy="0"/>
          <a:chOff x="0" y="0"/>
          <a:chExt cx="0" cy="0"/>
        </a:xfrm>
      </p:grpSpPr>
      <p:sp>
        <p:nvSpPr>
          <p:cNvPr id="249"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25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51"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252" name="Texto del título"/>
          <p:cNvSpPr txBox="1">
            <a:spLocks noGrp="1"/>
          </p:cNvSpPr>
          <p:nvPr>
            <p:ph type="title"/>
          </p:nvPr>
        </p:nvSpPr>
        <p:spPr>
          <a:xfrm>
            <a:off x="4877103" y="3651860"/>
            <a:ext cx="3885897" cy="274050"/>
          </a:xfrm>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ue/White 1 Content">
    <p:bg>
      <p:bgPr>
        <a:solidFill>
          <a:srgbClr val="FFFFFF"/>
        </a:solidFill>
        <a:effectLst/>
      </p:bgPr>
    </p:bg>
    <p:spTree>
      <p:nvGrpSpPr>
        <p:cNvPr id="1" name=""/>
        <p:cNvGrpSpPr/>
        <p:nvPr/>
      </p:nvGrpSpPr>
      <p:grpSpPr>
        <a:xfrm>
          <a:off x="0" y="0"/>
          <a:ext cx="0" cy="0"/>
          <a:chOff x="0" y="0"/>
          <a:chExt cx="0" cy="0"/>
        </a:xfrm>
      </p:grpSpPr>
      <p:sp>
        <p:nvSpPr>
          <p:cNvPr id="259"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6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261"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ue/White 2 Content">
    <p:bg>
      <p:bgPr>
        <a:solidFill>
          <a:srgbClr val="FFFFFF"/>
        </a:solidFill>
        <a:effectLst/>
      </p:bgPr>
    </p:bg>
    <p:spTree>
      <p:nvGrpSpPr>
        <p:cNvPr id="1" name=""/>
        <p:cNvGrpSpPr/>
        <p:nvPr/>
      </p:nvGrpSpPr>
      <p:grpSpPr>
        <a:xfrm>
          <a:off x="0" y="0"/>
          <a:ext cx="0" cy="0"/>
          <a:chOff x="0" y="0"/>
          <a:chExt cx="0" cy="0"/>
        </a:xfrm>
      </p:grpSpPr>
      <p:sp>
        <p:nvSpPr>
          <p:cNvPr id="268"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69"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270"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ue/White 3 Content">
    <p:bg>
      <p:bgPr>
        <a:solidFill>
          <a:srgbClr val="FFFFFF"/>
        </a:solidFill>
        <a:effectLst/>
      </p:bgPr>
    </p:bg>
    <p:spTree>
      <p:nvGrpSpPr>
        <p:cNvPr id="1" name=""/>
        <p:cNvGrpSpPr/>
        <p:nvPr/>
      </p:nvGrpSpPr>
      <p:grpSpPr>
        <a:xfrm>
          <a:off x="0" y="0"/>
          <a:ext cx="0" cy="0"/>
          <a:chOff x="0" y="0"/>
          <a:chExt cx="0" cy="0"/>
        </a:xfrm>
      </p:grpSpPr>
      <p:sp>
        <p:nvSpPr>
          <p:cNvPr id="277"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78"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279"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ue/White 1 Content + Bottom Photo">
    <p:bg>
      <p:bgPr>
        <a:solidFill>
          <a:srgbClr val="FFFFFF"/>
        </a:solidFill>
        <a:effectLst/>
      </p:bgPr>
    </p:bg>
    <p:spTree>
      <p:nvGrpSpPr>
        <p:cNvPr id="1" name=""/>
        <p:cNvGrpSpPr/>
        <p:nvPr/>
      </p:nvGrpSpPr>
      <p:grpSpPr>
        <a:xfrm>
          <a:off x="0" y="0"/>
          <a:ext cx="0" cy="0"/>
          <a:chOff x="0" y="0"/>
          <a:chExt cx="0" cy="0"/>
        </a:xfrm>
      </p:grpSpPr>
      <p:sp>
        <p:nvSpPr>
          <p:cNvPr id="286"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287" name="Nivel de texto 1…"/>
          <p:cNvSpPr txBox="1">
            <a:spLocks noGrp="1"/>
          </p:cNvSpPr>
          <p:nvPr>
            <p:ph type="body" sz="quarter" idx="1"/>
          </p:nvPr>
        </p:nvSpPr>
        <p:spPr>
          <a:xfrm rot="16200000">
            <a:off x="7527666" y="47348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288"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289" name="Texto del título"/>
          <p:cNvSpPr txBox="1">
            <a:spLocks noGrp="1"/>
          </p:cNvSpPr>
          <p:nvPr>
            <p:ph type="title"/>
          </p:nvPr>
        </p:nvSpPr>
        <p:spPr>
          <a:prstGeom prst="rect">
            <a:avLst/>
          </a:prstGeom>
        </p:spPr>
        <p:txBody>
          <a:bodyPr/>
          <a:lstStyle>
            <a:lvl1pPr>
              <a:defRPr>
                <a:solidFill>
                  <a:schemeClr val="accent6"/>
                </a:solidFill>
              </a:defRPr>
            </a:lvl1pPr>
          </a:lstStyle>
          <a:p>
            <a:r>
              <a:t>Texto del título</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ue/White 1 Content + Right Photo">
    <p:bg>
      <p:bgPr>
        <a:solidFill>
          <a:srgbClr val="FFFFFF"/>
        </a:solidFill>
        <a:effectLst/>
      </p:bgPr>
    </p:bg>
    <p:spTree>
      <p:nvGrpSpPr>
        <p:cNvPr id="1" name=""/>
        <p:cNvGrpSpPr/>
        <p:nvPr/>
      </p:nvGrpSpPr>
      <p:grpSpPr>
        <a:xfrm>
          <a:off x="0" y="0"/>
          <a:ext cx="0" cy="0"/>
          <a:chOff x="0" y="0"/>
          <a:chExt cx="0" cy="0"/>
        </a:xfrm>
      </p:grpSpPr>
      <p:sp>
        <p:nvSpPr>
          <p:cNvPr id="296"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297"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298" name="Nivel de texto 1…"/>
          <p:cNvSpPr txBox="1">
            <a:spLocks noGrp="1"/>
          </p:cNvSpPr>
          <p:nvPr>
            <p:ph type="body" sz="half" idx="1"/>
          </p:nvPr>
        </p:nvSpPr>
        <p:spPr>
          <a:xfrm>
            <a:off x="685800" y="2057400"/>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299" name="Texto del título"/>
          <p:cNvSpPr txBox="1">
            <a:spLocks noGrp="1"/>
          </p:cNvSpPr>
          <p:nvPr>
            <p:ph type="title"/>
          </p:nvPr>
        </p:nvSpPr>
        <p:spPr>
          <a:xfrm>
            <a:off x="685801" y="1524046"/>
            <a:ext cx="3657297" cy="274050"/>
          </a:xfrm>
          <a:prstGeom prst="rect">
            <a:avLst/>
          </a:prstGeom>
        </p:spPr>
        <p:txBody>
          <a:bodyPr/>
          <a:lstStyle>
            <a:lvl1pPr>
              <a:defRPr>
                <a:solidFill>
                  <a:schemeClr val="accent6"/>
                </a:solidFill>
              </a:defRPr>
            </a:lvl1pPr>
          </a:lstStyle>
          <a:p>
            <a:r>
              <a:t>Texto del título</a:t>
            </a:r>
          </a:p>
        </p:txBody>
      </p:sp>
      <p:sp>
        <p:nvSpPr>
          <p:cNvPr id="300"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ue/White Title + Left Photo">
    <p:bg>
      <p:bgPr>
        <a:solidFill>
          <a:srgbClr val="FFFFFF"/>
        </a:solidFill>
        <a:effectLst/>
      </p:bgPr>
    </p:bg>
    <p:spTree>
      <p:nvGrpSpPr>
        <p:cNvPr id="1" name=""/>
        <p:cNvGrpSpPr/>
        <p:nvPr/>
      </p:nvGrpSpPr>
      <p:grpSpPr>
        <a:xfrm>
          <a:off x="0" y="0"/>
          <a:ext cx="0" cy="0"/>
          <a:chOff x="0" y="0"/>
          <a:chExt cx="0" cy="0"/>
        </a:xfrm>
      </p:grpSpPr>
      <p:sp>
        <p:nvSpPr>
          <p:cNvPr id="307"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3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309"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310" name="Texto del título"/>
          <p:cNvSpPr txBox="1">
            <a:spLocks noGrp="1"/>
          </p:cNvSpPr>
          <p:nvPr>
            <p:ph type="title"/>
          </p:nvPr>
        </p:nvSpPr>
        <p:spPr>
          <a:xfrm>
            <a:off x="4877103" y="3311831"/>
            <a:ext cx="3885897" cy="274050"/>
          </a:xfrm>
          <a:prstGeom prst="rect">
            <a:avLst/>
          </a:prstGeom>
        </p:spPr>
        <p:txBody>
          <a:bodyPr anchor="ctr"/>
          <a:lstStyle>
            <a:lvl1pPr>
              <a:defRPr>
                <a:solidFill>
                  <a:schemeClr val="accent6"/>
                </a:solidFill>
              </a:defRPr>
            </a:lvl1pPr>
          </a:lstStyle>
          <a:p>
            <a:r>
              <a:t>Texto del título</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Red/Gray 1 Content">
    <p:spTree>
      <p:nvGrpSpPr>
        <p:cNvPr id="1" name=""/>
        <p:cNvGrpSpPr/>
        <p:nvPr/>
      </p:nvGrpSpPr>
      <p:grpSpPr>
        <a:xfrm>
          <a:off x="0" y="0"/>
          <a:ext cx="0" cy="0"/>
          <a:chOff x="0" y="0"/>
          <a:chExt cx="0" cy="0"/>
        </a:xfrm>
      </p:grpSpPr>
      <p:sp>
        <p:nvSpPr>
          <p:cNvPr id="5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3"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Red/Gray 2 Content">
    <p:spTree>
      <p:nvGrpSpPr>
        <p:cNvPr id="1" name=""/>
        <p:cNvGrpSpPr/>
        <p:nvPr/>
      </p:nvGrpSpPr>
      <p:grpSpPr>
        <a:xfrm>
          <a:off x="0" y="0"/>
          <a:ext cx="0" cy="0"/>
          <a:chOff x="0" y="0"/>
          <a:chExt cx="0" cy="0"/>
        </a:xfrm>
      </p:grpSpPr>
      <p:sp>
        <p:nvSpPr>
          <p:cNvPr id="60" name="Nivel de texto 1…"/>
          <p:cNvSpPr txBox="1">
            <a:spLocks noGrp="1"/>
          </p:cNvSpPr>
          <p:nvPr>
            <p:ph type="body" sz="half" idx="1"/>
          </p:nvPr>
        </p:nvSpPr>
        <p:spPr>
          <a:xfrm>
            <a:off x="686104" y="1600200"/>
            <a:ext cx="3809697"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61"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62"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Red/Gray 3 Content">
    <p:spTree>
      <p:nvGrpSpPr>
        <p:cNvPr id="1" name=""/>
        <p:cNvGrpSpPr/>
        <p:nvPr/>
      </p:nvGrpSpPr>
      <p:grpSpPr>
        <a:xfrm>
          <a:off x="0" y="0"/>
          <a:ext cx="0" cy="0"/>
          <a:chOff x="0" y="0"/>
          <a:chExt cx="0" cy="0"/>
        </a:xfrm>
      </p:grpSpPr>
      <p:sp>
        <p:nvSpPr>
          <p:cNvPr id="69" name="Nivel de texto 1…"/>
          <p:cNvSpPr txBox="1">
            <a:spLocks noGrp="1"/>
          </p:cNvSpPr>
          <p:nvPr>
            <p:ph type="body" sz="quarter" idx="1"/>
          </p:nvPr>
        </p:nvSpPr>
        <p:spPr>
          <a:xfrm>
            <a:off x="686104" y="1600200"/>
            <a:ext cx="2514296" cy="45720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marL="562124" indent="-129481">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70" name="Número de diapositiva"/>
          <p:cNvSpPr txBox="1">
            <a:spLocks noGrp="1"/>
          </p:cNvSpPr>
          <p:nvPr>
            <p:ph type="sldNum" sz="quarter" idx="2"/>
          </p:nvPr>
        </p:nvSpPr>
        <p:spPr>
          <a:xfrm>
            <a:off x="8862060" y="6558915"/>
            <a:ext cx="129540" cy="127001"/>
          </a:xfrm>
          <a:prstGeom prst="rect">
            <a:avLst/>
          </a:prstGeom>
        </p:spPr>
        <p:txBody>
          <a:bodyPr/>
          <a:lstStyle/>
          <a:p>
            <a:fld id="{86CB4B4D-7CA3-9044-876B-883B54F8677D}" type="slidenum">
              <a:t>‹Nº›</a:t>
            </a:fld>
            <a:endParaRPr/>
          </a:p>
        </p:txBody>
      </p:sp>
      <p:sp>
        <p:nvSpPr>
          <p:cNvPr id="71"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Red/Gray 1 Content + Bottom Photo">
    <p:spTree>
      <p:nvGrpSpPr>
        <p:cNvPr id="1" name=""/>
        <p:cNvGrpSpPr/>
        <p:nvPr/>
      </p:nvGrpSpPr>
      <p:grpSpPr>
        <a:xfrm>
          <a:off x="0" y="0"/>
          <a:ext cx="0" cy="0"/>
          <a:chOff x="0" y="0"/>
          <a:chExt cx="0" cy="0"/>
        </a:xfrm>
      </p:grpSpPr>
      <p:sp>
        <p:nvSpPr>
          <p:cNvPr id="78" name="Picture Placeholder 3"/>
          <p:cNvSpPr>
            <a:spLocks noGrp="1"/>
          </p:cNvSpPr>
          <p:nvPr>
            <p:ph type="pic" idx="13"/>
          </p:nvPr>
        </p:nvSpPr>
        <p:spPr>
          <a:xfrm>
            <a:off x="152400" y="3429000"/>
            <a:ext cx="8839200" cy="3276600"/>
          </a:xfrm>
          <a:prstGeom prst="rect">
            <a:avLst/>
          </a:prstGeom>
        </p:spPr>
        <p:txBody>
          <a:bodyPr lIns="91439" rIns="91439">
            <a:noAutofit/>
          </a:bodyPr>
          <a:lstStyle/>
          <a:p>
            <a:endParaRPr/>
          </a:p>
        </p:txBody>
      </p:sp>
      <p:sp>
        <p:nvSpPr>
          <p:cNvPr id="79" name="Nivel de texto 1…"/>
          <p:cNvSpPr txBox="1">
            <a:spLocks noGrp="1"/>
          </p:cNvSpPr>
          <p:nvPr>
            <p:ph type="body" sz="quarter" idx="1"/>
          </p:nvPr>
        </p:nvSpPr>
        <p:spPr>
          <a:xfrm>
            <a:off x="685800" y="1600200"/>
            <a:ext cx="7772400" cy="1600200"/>
          </a:xfrm>
          <a:prstGeom prst="rect">
            <a:avLst/>
          </a:prstGeo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80"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81" name="Texto del título"/>
          <p:cNvSpPr txBox="1">
            <a:spLocks noGrp="1"/>
          </p:cNvSpPr>
          <p:nvPr>
            <p:ph type="title"/>
          </p:nvPr>
        </p:nvSpPr>
        <p:spPr>
          <a:prstGeom prst="rect">
            <a:avLst/>
          </a:prstGeom>
        </p:spPr>
        <p:txBody>
          <a:bodyPr/>
          <a:lstStyle/>
          <a:p>
            <a:r>
              <a:t>Texto del título</a:t>
            </a:r>
          </a:p>
        </p:txBody>
      </p:sp>
      <p:sp>
        <p:nvSpPr>
          <p:cNvPr id="82" name="Text Placeholder 4"/>
          <p:cNvSpPr>
            <a:spLocks noGrp="1"/>
          </p:cNvSpPr>
          <p:nvPr>
            <p:ph type="body" sz="quarter" idx="14"/>
          </p:nvPr>
        </p:nvSpPr>
        <p:spPr>
          <a:xfrm rot="16200000">
            <a:off x="7527666" y="47348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Red/Gray 1 Content + Right Photo">
    <p:spTree>
      <p:nvGrpSpPr>
        <p:cNvPr id="1" name=""/>
        <p:cNvGrpSpPr/>
        <p:nvPr/>
      </p:nvGrpSpPr>
      <p:grpSpPr>
        <a:xfrm>
          <a:off x="0" y="0"/>
          <a:ext cx="0" cy="0"/>
          <a:chOff x="0" y="0"/>
          <a:chExt cx="0" cy="0"/>
        </a:xfrm>
      </p:grpSpPr>
      <p:sp>
        <p:nvSpPr>
          <p:cNvPr id="89" name="Picture Placeholder 3"/>
          <p:cNvSpPr>
            <a:spLocks noGrp="1"/>
          </p:cNvSpPr>
          <p:nvPr>
            <p:ph type="pic" idx="13"/>
          </p:nvPr>
        </p:nvSpPr>
        <p:spPr>
          <a:xfrm>
            <a:off x="4572000" y="152400"/>
            <a:ext cx="4419600" cy="6553200"/>
          </a:xfrm>
          <a:prstGeom prst="rect">
            <a:avLst/>
          </a:prstGeom>
        </p:spPr>
        <p:txBody>
          <a:bodyPr lIns="91439" rIns="91439">
            <a:noAutofit/>
          </a:bodyPr>
          <a:lstStyle/>
          <a:p>
            <a:endParaRPr/>
          </a:p>
        </p:txBody>
      </p:sp>
      <p:sp>
        <p:nvSpPr>
          <p:cNvPr id="90"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
        <p:nvSpPr>
          <p:cNvPr id="91" name="Nivel de texto 1…"/>
          <p:cNvSpPr txBox="1">
            <a:spLocks noGrp="1"/>
          </p:cNvSpPr>
          <p:nvPr>
            <p:ph type="body" sz="half" idx="1"/>
          </p:nvPr>
        </p:nvSpPr>
        <p:spPr>
          <a:xfrm>
            <a:off x="685800" y="2057401"/>
            <a:ext cx="3657600" cy="4114800"/>
          </a:xfrm>
          <a:prstGeom prst="rect">
            <a:avLst/>
          </a:prstGeom>
        </p:spPr>
        <p:txBody>
          <a:bodyPr/>
          <a:lstStyle>
            <a:lvl1pPr>
              <a:defRPr>
                <a:solidFill>
                  <a:schemeClr val="accent3"/>
                </a:solidFill>
              </a:defRPr>
            </a:lvl1pPr>
            <a:lvl2pPr marL="302526" indent="-110984">
              <a:defRPr>
                <a:solidFill>
                  <a:schemeClr val="accent3"/>
                </a:solidFill>
              </a:defRPr>
            </a:lvl2pPr>
            <a:lvl3pPr marL="418133" indent="-129481">
              <a:defRPr>
                <a:solidFill>
                  <a:schemeClr val="accent3"/>
                </a:solidFill>
              </a:defRPr>
            </a:lvl3pPr>
            <a:lvl4pPr marL="542210" indent="-156448">
              <a:defRPr>
                <a:solidFill>
                  <a:schemeClr val="accent3"/>
                </a:solidFill>
              </a:defRPr>
            </a:lvl4pPr>
            <a:lvl5pPr>
              <a:defRPr>
                <a:solidFill>
                  <a:schemeClr val="accent3"/>
                </a:solidFill>
              </a:defRPr>
            </a:lvl5pPr>
          </a:lstStyle>
          <a:p>
            <a:r>
              <a:t>Nivel de texto 1</a:t>
            </a:r>
          </a:p>
          <a:p>
            <a:pPr lvl="1"/>
            <a:r>
              <a:t>Nivel de texto 2</a:t>
            </a:r>
          </a:p>
          <a:p>
            <a:pPr lvl="2"/>
            <a:r>
              <a:t>Nivel de texto 3</a:t>
            </a:r>
          </a:p>
          <a:p>
            <a:pPr lvl="3"/>
            <a:r>
              <a:t>Nivel de texto 4</a:t>
            </a:r>
          </a:p>
          <a:p>
            <a:pPr lvl="4"/>
            <a:r>
              <a:t>Nivel de texto 5</a:t>
            </a:r>
          </a:p>
        </p:txBody>
      </p:sp>
      <p:sp>
        <p:nvSpPr>
          <p:cNvPr id="92" name="Texto del título"/>
          <p:cNvSpPr txBox="1">
            <a:spLocks noGrp="1"/>
          </p:cNvSpPr>
          <p:nvPr>
            <p:ph type="title"/>
          </p:nvPr>
        </p:nvSpPr>
        <p:spPr>
          <a:xfrm>
            <a:off x="685801" y="1524046"/>
            <a:ext cx="3657297" cy="274050"/>
          </a:xfrm>
          <a:prstGeom prst="rect">
            <a:avLst/>
          </a:prstGeom>
        </p:spPr>
        <p:txBody>
          <a:bodyPr/>
          <a:lstStyle/>
          <a:p>
            <a:r>
              <a:t>Texto del título</a:t>
            </a:r>
          </a:p>
        </p:txBody>
      </p:sp>
      <p:sp>
        <p:nvSpPr>
          <p:cNvPr id="93" name="Text Placeholder 4"/>
          <p:cNvSpPr>
            <a:spLocks noGrp="1"/>
          </p:cNvSpPr>
          <p:nvPr>
            <p:ph type="body" sz="quarter" idx="14"/>
          </p:nvPr>
        </p:nvSpPr>
        <p:spPr>
          <a:xfrm rot="16200000">
            <a:off x="7527666" y="1458279"/>
            <a:ext cx="2743201" cy="131447"/>
          </a:xfrm>
          <a:prstGeom prst="rect">
            <a:avLst/>
          </a:prstGeom>
        </p:spPr>
        <p:txBody>
          <a:bodyPr/>
          <a:lstStyle/>
          <a:p>
            <a:pPr marL="0" indent="0" algn="r">
              <a:buSzTx/>
              <a:buFontTx/>
              <a:buNone/>
              <a:defRPr sz="200">
                <a:solidFill>
                  <a:srgbClr val="FFFFFF"/>
                </a:solidFill>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Red/Gray Title Only">
    <p:spTree>
      <p:nvGrpSpPr>
        <p:cNvPr id="1" name=""/>
        <p:cNvGrpSpPr/>
        <p:nvPr/>
      </p:nvGrpSpPr>
      <p:grpSpPr>
        <a:xfrm>
          <a:off x="0" y="0"/>
          <a:ext cx="0" cy="0"/>
          <a:chOff x="0" y="0"/>
          <a:chExt cx="0" cy="0"/>
        </a:xfrm>
      </p:grpSpPr>
      <p:sp>
        <p:nvSpPr>
          <p:cNvPr id="100" name="Picture Placeholder 3"/>
          <p:cNvSpPr>
            <a:spLocks noGrp="1"/>
          </p:cNvSpPr>
          <p:nvPr>
            <p:ph type="pic" idx="13"/>
          </p:nvPr>
        </p:nvSpPr>
        <p:spPr>
          <a:xfrm>
            <a:off x="152400" y="152400"/>
            <a:ext cx="4419600" cy="6553200"/>
          </a:xfrm>
          <a:prstGeom prst="rect">
            <a:avLst/>
          </a:prstGeom>
        </p:spPr>
        <p:txBody>
          <a:bodyPr lIns="91439" rIns="91439">
            <a:noAutofit/>
          </a:bodyPr>
          <a:lstStyle/>
          <a:p>
            <a:endParaRPr/>
          </a:p>
        </p:txBody>
      </p:sp>
      <p:sp>
        <p:nvSpPr>
          <p:cNvPr id="10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02" name="Nivel de texto 1…"/>
          <p:cNvSpPr txBox="1">
            <a:spLocks noGrp="1"/>
          </p:cNvSpPr>
          <p:nvPr>
            <p:ph type="body" sz="quarter" idx="1"/>
          </p:nvPr>
        </p:nvSpPr>
        <p:spPr>
          <a:xfrm rot="16200000">
            <a:off x="3108067" y="1458279"/>
            <a:ext cx="2743201" cy="131447"/>
          </a:xfrm>
          <a:prstGeom prst="rect">
            <a:avLst/>
          </a:prstGeom>
        </p:spPr>
        <p:txBody>
          <a:bodyPr/>
          <a:lstStyle>
            <a:lvl1pPr marL="0" indent="0" algn="r">
              <a:buSzTx/>
              <a:buFontTx/>
              <a:buNone/>
              <a:defRPr sz="200">
                <a:solidFill>
                  <a:srgbClr val="FFFFFF"/>
                </a:solidFill>
              </a:defRPr>
            </a:lvl1pPr>
            <a:lvl2pPr marL="0" indent="97110" algn="r">
              <a:buSzTx/>
              <a:buFontTx/>
              <a:buNone/>
              <a:defRPr sz="200">
                <a:solidFill>
                  <a:srgbClr val="FFFFFF"/>
                </a:solidFill>
              </a:defRPr>
            </a:lvl2pPr>
            <a:lvl3pPr marL="0" indent="194221" algn="r">
              <a:buSzTx/>
              <a:buFontTx/>
              <a:buNone/>
              <a:defRPr sz="200">
                <a:solidFill>
                  <a:srgbClr val="FFFFFF"/>
                </a:solidFill>
              </a:defRPr>
            </a:lvl3pPr>
            <a:lvl4pPr marL="0" indent="288652" algn="r">
              <a:buSzTx/>
              <a:buFontTx/>
              <a:buNone/>
              <a:defRPr sz="200">
                <a:solidFill>
                  <a:srgbClr val="FFFFFF"/>
                </a:solidFill>
              </a:defRPr>
            </a:lvl4pPr>
            <a:lvl5pPr marL="0" indent="432643" algn="r">
              <a:buSzTx/>
              <a:buFontTx/>
              <a:buNone/>
              <a:defRPr sz="200">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03" name="Texto del título"/>
          <p:cNvSpPr txBox="1">
            <a:spLocks noGrp="1"/>
          </p:cNvSpPr>
          <p:nvPr>
            <p:ph type="title"/>
          </p:nvPr>
        </p:nvSpPr>
        <p:spPr>
          <a:xfrm>
            <a:off x="4877103" y="3311831"/>
            <a:ext cx="3885897" cy="274050"/>
          </a:xfrm>
          <a:prstGeom prst="rect">
            <a:avLst/>
          </a:prstGeom>
        </p:spPr>
        <p:txBody>
          <a:bodyPr anchor="ctr"/>
          <a:lstStyle/>
          <a:p>
            <a:r>
              <a:t>Texto del título</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Red/White 1 Content">
    <p:bg>
      <p:bgPr>
        <a:solidFill>
          <a:srgbClr val="FFFFFF"/>
        </a:solidFill>
        <a:effectLst/>
      </p:bgPr>
    </p:bg>
    <p:spTree>
      <p:nvGrpSpPr>
        <p:cNvPr id="1" name=""/>
        <p:cNvGrpSpPr/>
        <p:nvPr/>
      </p:nvGrpSpPr>
      <p:grpSpPr>
        <a:xfrm>
          <a:off x="0" y="0"/>
          <a:ext cx="0" cy="0"/>
          <a:chOff x="0" y="0"/>
          <a:chExt cx="0" cy="0"/>
        </a:xfrm>
      </p:grpSpPr>
      <p:sp>
        <p:nvSpPr>
          <p:cNvPr id="110"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12"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Frame 6"/>
          <p:cNvSpPr/>
          <p:nvPr/>
        </p:nvSpPr>
        <p:spPr>
          <a:xfrm>
            <a:off x="0" y="0"/>
            <a:ext cx="914400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360" y="480"/>
                </a:moveTo>
                <a:lnTo>
                  <a:pt x="360" y="21120"/>
                </a:lnTo>
                <a:lnTo>
                  <a:pt x="21240" y="21120"/>
                </a:lnTo>
                <a:lnTo>
                  <a:pt x="21240" y="480"/>
                </a:lnTo>
                <a:close/>
              </a:path>
            </a:pathLst>
          </a:custGeom>
          <a:solidFill>
            <a:srgbClr val="FFFFFF"/>
          </a:solidFill>
          <a:ln w="12700">
            <a:miter lim="400000"/>
          </a:ln>
        </p:spPr>
        <p:txBody>
          <a:bodyPr lIns="45719" rIns="45719" anchor="ctr"/>
          <a:lstStyle/>
          <a:p>
            <a:pPr algn="ctr">
              <a:defRPr sz="700">
                <a:solidFill>
                  <a:srgbClr val="FFFFFF"/>
                </a:solidFill>
              </a:defRPr>
            </a:pPr>
            <a:endParaRPr/>
          </a:p>
        </p:txBody>
      </p:sp>
      <p:sp>
        <p:nvSpPr>
          <p:cNvPr id="3" name="Nivel de texto 1…"/>
          <p:cNvSpPr txBox="1">
            <a:spLocks noGrp="1"/>
          </p:cNvSpPr>
          <p:nvPr>
            <p:ph type="body" idx="1"/>
          </p:nvPr>
        </p:nvSpPr>
        <p:spPr>
          <a:xfrm>
            <a:off x="685800" y="1600200"/>
            <a:ext cx="7772400" cy="457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8862060" y="6549769"/>
            <a:ext cx="129540" cy="127001"/>
          </a:xfrm>
          <a:prstGeom prst="rect">
            <a:avLst/>
          </a:prstGeom>
          <a:ln w="12700">
            <a:miter lim="400000"/>
          </a:ln>
        </p:spPr>
        <p:txBody>
          <a:bodyPr wrap="none" lIns="45719" rIns="45719" anchor="ctr">
            <a:spAutoFit/>
          </a:bodyPr>
          <a:lstStyle>
            <a:lvl1pPr algn="r">
              <a:defRPr sz="200">
                <a:solidFill>
                  <a:schemeClr val="accent3"/>
                </a:solidFill>
              </a:defRPr>
            </a:lvl1pPr>
          </a:lstStyle>
          <a:p>
            <a:fld id="{86CB4B4D-7CA3-9044-876B-883B54F8677D}" type="slidenum">
              <a:t>‹Nº›</a:t>
            </a:fld>
            <a:endParaRPr/>
          </a:p>
        </p:txBody>
      </p:sp>
      <p:sp>
        <p:nvSpPr>
          <p:cNvPr id="5" name="Texto del título"/>
          <p:cNvSpPr txBox="1">
            <a:spLocks noGrp="1"/>
          </p:cNvSpPr>
          <p:nvPr>
            <p:ph type="title"/>
          </p:nvPr>
        </p:nvSpPr>
        <p:spPr>
          <a:xfrm>
            <a:off x="686104" y="1097552"/>
            <a:ext cx="7772401" cy="274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r>
              <a:t>Texto del título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transition spd="med"/>
  <p:txStyles>
    <p:titleStyle>
      <a:lvl1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1pPr>
      <a:lvl2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2pPr>
      <a:lvl3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3pPr>
      <a:lvl4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4pPr>
      <a:lvl5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5pPr>
      <a:lvl6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6pPr>
      <a:lvl7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7pPr>
      <a:lvl8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8pPr>
      <a:lvl9pPr marL="0" marR="0" indent="0" algn="l" defTabSz="192880" rtl="0" latinLnBrk="0">
        <a:lnSpc>
          <a:spcPct val="100000"/>
        </a:lnSpc>
        <a:spcBef>
          <a:spcPts val="0"/>
        </a:spcBef>
        <a:spcAft>
          <a:spcPts val="0"/>
        </a:spcAft>
        <a:buClrTx/>
        <a:buSzTx/>
        <a:buFontTx/>
        <a:buNone/>
        <a:tabLst/>
        <a:defRPr sz="1100" b="0" i="0" u="none" strike="noStrike" cap="none" spc="0" baseline="0">
          <a:solidFill>
            <a:schemeClr val="accent2"/>
          </a:solidFill>
          <a:uFillTx/>
          <a:latin typeface="Gill Sans MT"/>
          <a:ea typeface="Gill Sans MT"/>
          <a:cs typeface="Gill Sans MT"/>
          <a:sym typeface="Gill Sans MT"/>
        </a:defRPr>
      </a:lvl9pPr>
    </p:titleStyle>
    <p:bodyStyle>
      <a:lvl1pPr marL="97110" marR="0" indent="-97110"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1pPr>
      <a:lvl2pPr marL="288652" marR="0" indent="-9711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2pPr>
      <a:lvl3pPr marL="399636" marR="0" indent="-110984"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3pPr>
      <a:lvl4pPr marL="516135" marR="0" indent="-130373"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4pPr>
      <a:lvl5pPr marL="588020" marR="0" indent="-155377"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5pPr>
      <a:lvl6pPr marL="1060846"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6pPr>
      <a:lvl7pPr marL="1253728"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7pPr>
      <a:lvl8pPr marL="1446609"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8pPr>
      <a:lvl9pPr marL="1639491" marR="0" indent="-96441" algn="l" defTabSz="192880" rtl="0" latinLnBrk="0">
        <a:lnSpc>
          <a:spcPct val="100000"/>
        </a:lnSpc>
        <a:spcBef>
          <a:spcPts val="500"/>
        </a:spcBef>
        <a:spcAft>
          <a:spcPts val="0"/>
        </a:spcAft>
        <a:buClrTx/>
        <a:buSzPct val="100000"/>
        <a:buFont typeface="Arial"/>
        <a:buChar char="•"/>
        <a:tabLst/>
        <a:defRPr sz="800" b="0" i="0" u="none" strike="noStrike" cap="none" spc="0" baseline="0">
          <a:solidFill>
            <a:srgbClr val="635C5B"/>
          </a:solidFill>
          <a:uFillTx/>
          <a:latin typeface="Gill Sans MT"/>
          <a:ea typeface="Gill Sans MT"/>
          <a:cs typeface="Gill Sans MT"/>
          <a:sym typeface="Gill Sans MT"/>
        </a:defRPr>
      </a:lvl9pPr>
    </p:bodyStyle>
    <p:otherStyle>
      <a:lvl1pPr marL="0" marR="0" indent="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1pPr>
      <a:lvl2pPr marL="0" marR="0" indent="4572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2pPr>
      <a:lvl3pPr marL="0" marR="0" indent="9144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3pPr>
      <a:lvl4pPr marL="0" marR="0" indent="13716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4pPr>
      <a:lvl5pPr marL="0" marR="0" indent="18288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5pPr>
      <a:lvl6pPr marL="0" marR="0" indent="22860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6pPr>
      <a:lvl7pPr marL="0" marR="0" indent="27432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7pPr>
      <a:lvl8pPr marL="0" marR="0" indent="32004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8pPr>
      <a:lvl9pPr marL="0" marR="0" indent="3657600" algn="r" defTabSz="457200" rtl="0" latinLnBrk="0">
        <a:lnSpc>
          <a:spcPct val="100000"/>
        </a:lnSpc>
        <a:spcBef>
          <a:spcPts val="0"/>
        </a:spcBef>
        <a:spcAft>
          <a:spcPts val="0"/>
        </a:spcAft>
        <a:buClrTx/>
        <a:buSzTx/>
        <a:buFontTx/>
        <a:buNone/>
        <a:tabLst/>
        <a:defRPr sz="200" b="0" i="0" u="none" strike="noStrike" cap="none" spc="0" baseline="0">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blog.kezmo.com/consejos-de-harvard-para-organizar-reuniones-eficientes-b7ad089d5dcd" TargetMode="External"/><Relationship Id="rId7" Type="http://schemas.openxmlformats.org/officeDocument/2006/relationships/hyperlink" Target="http://www.madamepaizy.com/evita-las-interrupciones-del-dia-a-dia-y-libera-horas-de-trabajo-con-las-reuniones-11-incluye-plantilla-agenda-de-reunion/" TargetMode="External"/><Relationship Id="rId2" Type="http://schemas.openxmlformats.org/officeDocument/2006/relationships/hyperlink" Target="http://www.sii.cl/rrhh/Guia_Practica_de_Manejo_de_Reuniones_Efectivas_v2011.pdf" TargetMode="External"/><Relationship Id="rId1" Type="http://schemas.openxmlformats.org/officeDocument/2006/relationships/slideLayout" Target="../slideLayouts/slideLayout3.xml"/><Relationship Id="rId6" Type="http://schemas.openxmlformats.org/officeDocument/2006/relationships/hyperlink" Target="https://medium.com/@OKARA/gu%C3%ADa-para-reuni%C3%B3n-operativa-b90703f2d554" TargetMode="External"/><Relationship Id="rId5" Type="http://schemas.openxmlformats.org/officeDocument/2006/relationships/hyperlink" Target="https://www.entrepreneur.com/article/265931" TargetMode="External"/><Relationship Id="rId4" Type="http://schemas.openxmlformats.org/officeDocument/2006/relationships/hyperlink" Target="https://gestion.pensemos.com/que-son-las-reuniones-estrategicas-su-uso-en-la-gestion-estrategica" TargetMode="External"/><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lide Number Placeholder 3"/>
          <p:cNvSpPr txBox="1">
            <a:spLocks noGrp="1"/>
          </p:cNvSpPr>
          <p:nvPr>
            <p:ph type="sldNum" sz="quarter" idx="2"/>
          </p:nvPr>
        </p:nvSpPr>
        <p:spPr>
          <a:xfrm>
            <a:off x="8864599" y="6549769"/>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grpSp>
        <p:nvGrpSpPr>
          <p:cNvPr id="322" name="Picture 6"/>
          <p:cNvGrpSpPr/>
          <p:nvPr/>
        </p:nvGrpSpPr>
        <p:grpSpPr>
          <a:xfrm>
            <a:off x="450436" y="568664"/>
            <a:ext cx="2140364" cy="925710"/>
            <a:chOff x="0" y="0"/>
            <a:chExt cx="2140363" cy="925708"/>
          </a:xfrm>
        </p:grpSpPr>
        <p:sp>
          <p:nvSpPr>
            <p:cNvPr id="320" name="Rectángulo"/>
            <p:cNvSpPr/>
            <p:nvPr/>
          </p:nvSpPr>
          <p:spPr>
            <a:xfrm>
              <a:off x="0" y="0"/>
              <a:ext cx="2140364" cy="925709"/>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pic>
          <p:nvPicPr>
            <p:cNvPr id="321" name="image5.png" descr="image5.png"/>
            <p:cNvPicPr>
              <a:picLocks noChangeAspect="1"/>
            </p:cNvPicPr>
            <p:nvPr/>
          </p:nvPicPr>
          <p:blipFill>
            <a:blip r:embed="rId2"/>
            <a:stretch>
              <a:fillRect/>
            </a:stretch>
          </p:blipFill>
          <p:spPr>
            <a:xfrm>
              <a:off x="0" y="0"/>
              <a:ext cx="2140364" cy="925709"/>
            </a:xfrm>
            <a:prstGeom prst="rect">
              <a:avLst/>
            </a:prstGeom>
            <a:ln w="12700" cap="flat">
              <a:noFill/>
              <a:miter lim="400000"/>
            </a:ln>
            <a:effectLst/>
          </p:spPr>
        </p:pic>
      </p:grpSp>
      <p:sp>
        <p:nvSpPr>
          <p:cNvPr id="323" name="Título 2"/>
          <p:cNvSpPr txBox="1">
            <a:spLocks noGrp="1"/>
          </p:cNvSpPr>
          <p:nvPr>
            <p:ph type="title"/>
          </p:nvPr>
        </p:nvSpPr>
        <p:spPr>
          <a:xfrm>
            <a:off x="685800" y="2133600"/>
            <a:ext cx="8020878" cy="1600200"/>
          </a:xfrm>
          <a:prstGeom prst="rect">
            <a:avLst/>
          </a:prstGeom>
        </p:spPr>
        <p:txBody>
          <a:bodyPr>
            <a:normAutofit/>
          </a:bodyPr>
          <a:lstStyle/>
          <a:p>
            <a:pPr algn="ctr">
              <a:defRPr sz="1400" b="1"/>
            </a:pPr>
            <a:r>
              <a:rPr lang="es-ES" sz="2000" dirty="0"/>
              <a:t>HERRAMIENTAS DE GESTIÓN PARA LAS PERSONAS</a:t>
            </a:r>
            <a:br>
              <a:rPr lang="es-ES" sz="2000" dirty="0"/>
            </a:br>
            <a:r>
              <a:rPr lang="es-ES" sz="2000" dirty="0"/>
              <a:t> QUE SE DESEMPEÑA COMO LÍDERES</a:t>
            </a:r>
            <a:endParaRPr sz="2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DC86D90-3DFE-254B-BF03-1798F3865BE8}"/>
              </a:ext>
            </a:extLst>
          </p:cNvPr>
          <p:cNvSpPr>
            <a:spLocks noGrp="1"/>
          </p:cNvSpPr>
          <p:nvPr>
            <p:ph type="body" idx="1"/>
          </p:nvPr>
        </p:nvSpPr>
        <p:spPr>
          <a:xfrm>
            <a:off x="685800" y="1741603"/>
            <a:ext cx="7772400" cy="4572000"/>
          </a:xfrm>
        </p:spPr>
        <p:txBody>
          <a:bodyPr>
            <a:normAutofit/>
          </a:bodyPr>
          <a:lstStyle/>
          <a:p>
            <a:r>
              <a:rPr lang="es-MX" sz="1400" dirty="0">
                <a:hlinkClick r:id="rId2"/>
              </a:rPr>
              <a:t>http://www.sii.cl/rrhh/Guia_Practica_de_Manejo_de_Reuniones_Efectivas_v2011.pdf</a:t>
            </a:r>
            <a:endParaRPr lang="es-MX" sz="1400" dirty="0"/>
          </a:p>
          <a:p>
            <a:r>
              <a:rPr lang="es-MX" sz="1400" dirty="0">
                <a:hlinkClick r:id="rId3"/>
              </a:rPr>
              <a:t>https://blog.kezmo.com/consejos-de-harvard-para-organizar-reuniones-eficientes-b7ad089d5dcd</a:t>
            </a:r>
            <a:endParaRPr lang="es-MX" sz="1400" dirty="0"/>
          </a:p>
          <a:p>
            <a:r>
              <a:rPr lang="es-MX" sz="1400" dirty="0">
                <a:hlinkClick r:id="rId4"/>
              </a:rPr>
              <a:t>https://gestion.pensemos.com/que-son-las-reuniones-estrategicas-su-uso-en-la-gestion-estrategica</a:t>
            </a:r>
            <a:endParaRPr lang="es-MX" sz="1400" dirty="0"/>
          </a:p>
          <a:p>
            <a:r>
              <a:rPr lang="es-MX" sz="1400" dirty="0">
                <a:hlinkClick r:id="rId5"/>
              </a:rPr>
              <a:t>https://www.entrepreneur.com/article/265931</a:t>
            </a:r>
            <a:endParaRPr lang="es-MX" sz="1400" dirty="0"/>
          </a:p>
          <a:p>
            <a:r>
              <a:rPr lang="es-MX" sz="1400" dirty="0">
                <a:hlinkClick r:id="rId6"/>
              </a:rPr>
              <a:t>https://medium.com/@OKARA/gu%C3%ADa-para-reuni%C3%B3n-operativa-b90703f2d554</a:t>
            </a:r>
            <a:endParaRPr lang="es-MX" sz="1400" dirty="0"/>
          </a:p>
          <a:p>
            <a:r>
              <a:rPr lang="es-MX" sz="1400" dirty="0">
                <a:hlinkClick r:id="rId7"/>
              </a:rPr>
              <a:t>http://www.madamepaizy.com/evita-las-interrupciones-del-dia-a-dia-y-libera-horas-de-trabajo-con-las-reuniones-11-incluye-plantilla-agenda-de-reunion/</a:t>
            </a:r>
            <a:endParaRPr lang="es-MX" sz="1400" dirty="0"/>
          </a:p>
          <a:p>
            <a:endParaRPr lang="es-MX" sz="1400" dirty="0"/>
          </a:p>
        </p:txBody>
      </p:sp>
      <p:sp>
        <p:nvSpPr>
          <p:cNvPr id="3" name="Título 2">
            <a:extLst>
              <a:ext uri="{FF2B5EF4-FFF2-40B4-BE49-F238E27FC236}">
                <a16:creationId xmlns:a16="http://schemas.microsoft.com/office/drawing/2014/main" id="{5FA46636-B611-5349-B8E2-F8DB591F23BF}"/>
              </a:ext>
            </a:extLst>
          </p:cNvPr>
          <p:cNvSpPr>
            <a:spLocks noGrp="1"/>
          </p:cNvSpPr>
          <p:nvPr>
            <p:ph type="title"/>
          </p:nvPr>
        </p:nvSpPr>
        <p:spPr/>
        <p:txBody>
          <a:bodyPr>
            <a:noAutofit/>
          </a:bodyPr>
          <a:lstStyle/>
          <a:p>
            <a:r>
              <a:rPr lang="es-MX" sz="2000" b="1" dirty="0"/>
              <a:t>BIBLIOGRAFÍA COMPLEMENTARIA</a:t>
            </a:r>
          </a:p>
        </p:txBody>
      </p:sp>
      <p:pic>
        <p:nvPicPr>
          <p:cNvPr id="5" name="Gráfico 4" descr="Libros">
            <a:extLst>
              <a:ext uri="{FF2B5EF4-FFF2-40B4-BE49-F238E27FC236}">
                <a16:creationId xmlns:a16="http://schemas.microsoft.com/office/drawing/2014/main" id="{8581BF9E-0667-BD43-918F-53F6A2889F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83285" y="4425883"/>
            <a:ext cx="1974915" cy="1974915"/>
          </a:xfrm>
          <a:prstGeom prst="rect">
            <a:avLst/>
          </a:prstGeom>
        </p:spPr>
      </p:pic>
    </p:spTree>
    <p:extLst>
      <p:ext uri="{BB962C8B-B14F-4D97-AF65-F5344CB8AC3E}">
        <p14:creationId xmlns:p14="http://schemas.microsoft.com/office/powerpoint/2010/main" val="37812708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lide Number Placeholder 3"/>
          <p:cNvSpPr txBox="1">
            <a:spLocks noGrp="1"/>
          </p:cNvSpPr>
          <p:nvPr>
            <p:ph type="sldNum" sz="quarter" idx="2"/>
          </p:nvPr>
        </p:nvSpPr>
        <p:spPr>
          <a:xfrm>
            <a:off x="8864599" y="6549769"/>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grpSp>
        <p:nvGrpSpPr>
          <p:cNvPr id="351" name="Picture 6"/>
          <p:cNvGrpSpPr/>
          <p:nvPr/>
        </p:nvGrpSpPr>
        <p:grpSpPr>
          <a:xfrm>
            <a:off x="450436" y="568664"/>
            <a:ext cx="2140364" cy="925710"/>
            <a:chOff x="0" y="0"/>
            <a:chExt cx="2140363" cy="925708"/>
          </a:xfrm>
        </p:grpSpPr>
        <p:sp>
          <p:nvSpPr>
            <p:cNvPr id="349" name="Rectángulo"/>
            <p:cNvSpPr/>
            <p:nvPr/>
          </p:nvSpPr>
          <p:spPr>
            <a:xfrm>
              <a:off x="0" y="0"/>
              <a:ext cx="2140364" cy="925709"/>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pic>
          <p:nvPicPr>
            <p:cNvPr id="350" name="image5.png" descr="image5.png"/>
            <p:cNvPicPr>
              <a:picLocks noChangeAspect="1"/>
            </p:cNvPicPr>
            <p:nvPr/>
          </p:nvPicPr>
          <p:blipFill>
            <a:blip r:embed="rId2"/>
            <a:stretch>
              <a:fillRect/>
            </a:stretch>
          </p:blipFill>
          <p:spPr>
            <a:xfrm>
              <a:off x="0" y="0"/>
              <a:ext cx="2140364" cy="925709"/>
            </a:xfrm>
            <a:prstGeom prst="rect">
              <a:avLst/>
            </a:prstGeom>
            <a:ln w="12700" cap="flat">
              <a:noFill/>
              <a:miter lim="400000"/>
            </a:ln>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3F9767F-A6FD-794F-9984-5393C4214C70}"/>
              </a:ext>
            </a:extLst>
          </p:cNvPr>
          <p:cNvSpPr>
            <a:spLocks noGrp="1"/>
          </p:cNvSpPr>
          <p:nvPr>
            <p:ph type="title"/>
          </p:nvPr>
        </p:nvSpPr>
        <p:spPr>
          <a:xfrm>
            <a:off x="686104" y="556591"/>
            <a:ext cx="7772401" cy="815011"/>
          </a:xfrm>
        </p:spPr>
        <p:txBody>
          <a:bodyPr>
            <a:normAutofit/>
          </a:bodyPr>
          <a:lstStyle/>
          <a:p>
            <a:r>
              <a:rPr lang="es-MX" sz="2400" b="1" dirty="0"/>
              <a:t>AGENDA</a:t>
            </a:r>
          </a:p>
        </p:txBody>
      </p:sp>
      <p:sp>
        <p:nvSpPr>
          <p:cNvPr id="4" name="Título 3">
            <a:extLst>
              <a:ext uri="{FF2B5EF4-FFF2-40B4-BE49-F238E27FC236}">
                <a16:creationId xmlns:a16="http://schemas.microsoft.com/office/drawing/2014/main" id="{8EA81C96-B4EA-D64F-A153-089D7AF8DBE1}"/>
              </a:ext>
            </a:extLst>
          </p:cNvPr>
          <p:cNvSpPr txBox="1">
            <a:spLocks noGrp="1"/>
          </p:cNvSpPr>
          <p:nvPr>
            <p:ph type="body" idx="1"/>
          </p:nvPr>
        </p:nvSpPr>
        <p:spPr>
          <a:xfrm>
            <a:off x="686105" y="649356"/>
            <a:ext cx="7772400" cy="5615609"/>
          </a:xfrm>
          <a:prstGeom prst="rect">
            <a:avLst/>
          </a:prstGeom>
          <a:solidFill>
            <a:schemeClr val="accent1"/>
          </a:solidFill>
        </p:spPr>
        <p:txBody>
          <a:bodyPr>
            <a:normAutofit fontScale="97500"/>
          </a:bodyPr>
          <a:lstStyle/>
          <a:p>
            <a:pPr marL="0" indent="0" defTabSz="190952">
              <a:buNone/>
              <a:defRPr sz="1979" b="1"/>
            </a:pPr>
            <a:br>
              <a:rPr dirty="0">
                <a:solidFill>
                  <a:srgbClr val="FFFFFF"/>
                </a:solidFill>
              </a:rPr>
            </a:br>
            <a:endParaRPr lang="es-ES" dirty="0">
              <a:solidFill>
                <a:srgbClr val="FFFFFF"/>
              </a:solidFill>
            </a:endParaRPr>
          </a:p>
          <a:p>
            <a:pPr marL="191542" lvl="1" indent="0" defTabSz="190952">
              <a:buNone/>
              <a:defRPr sz="1979" b="1"/>
            </a:pPr>
            <a:r>
              <a:rPr lang="es-MX" dirty="0">
                <a:solidFill>
                  <a:srgbClr val="FFFFFF"/>
                </a:solidFill>
              </a:rPr>
              <a:t>ÍNDICE</a:t>
            </a:r>
            <a:endParaRPr lang="es-MX" sz="1200" dirty="0">
              <a:solidFill>
                <a:srgbClr val="FFFFFF"/>
              </a:solidFill>
            </a:endParaRPr>
          </a:p>
          <a:p>
            <a:pPr marL="490910" lvl="4" indent="0" defTabSz="190952">
              <a:buNone/>
              <a:defRPr sz="1979" b="1"/>
            </a:pPr>
            <a:br>
              <a:rPr b="0" dirty="0">
                <a:solidFill>
                  <a:srgbClr val="FFFFFF"/>
                </a:solidFill>
              </a:rPr>
            </a:br>
            <a:r>
              <a:rPr lang="es-ES" b="1" dirty="0">
                <a:solidFill>
                  <a:srgbClr val="FFFFFF"/>
                </a:solidFill>
              </a:rPr>
              <a:t>1</a:t>
            </a:r>
            <a:r>
              <a:rPr b="1" dirty="0">
                <a:solidFill>
                  <a:srgbClr val="FFFFFF"/>
                </a:solidFill>
              </a:rPr>
              <a:t>. </a:t>
            </a:r>
            <a:r>
              <a:rPr lang="es-ES" b="1" dirty="0">
                <a:solidFill>
                  <a:srgbClr val="FFFFFF"/>
                </a:solidFill>
              </a:rPr>
              <a:t>Herramientas de gestión</a:t>
            </a:r>
          </a:p>
          <a:p>
            <a:pPr marL="490910" lvl="4" indent="0" defTabSz="190952">
              <a:buNone/>
              <a:defRPr sz="1979" b="1"/>
            </a:pPr>
            <a:endParaRPr lang="es-ES" dirty="0">
              <a:solidFill>
                <a:srgbClr val="FFFFFF"/>
              </a:solidFill>
            </a:endParaRPr>
          </a:p>
          <a:p>
            <a:pPr marL="490910" lvl="4" indent="0" defTabSz="190952">
              <a:buNone/>
              <a:defRPr sz="1979" b="1"/>
            </a:pPr>
            <a:r>
              <a:rPr lang="es-ES" dirty="0">
                <a:solidFill>
                  <a:srgbClr val="FFFFFF"/>
                </a:solidFill>
              </a:rPr>
              <a:t>5. Bibliografía</a:t>
            </a:r>
          </a:p>
          <a:p>
            <a:pPr marL="490910" lvl="4" indent="0" defTabSz="190952">
              <a:buNone/>
              <a:defRPr sz="1979" b="1"/>
            </a:pPr>
            <a:br>
              <a:rPr b="0" dirty="0">
                <a:solidFill>
                  <a:srgbClr val="FFFFFF"/>
                </a:solidFill>
              </a:rPr>
            </a:br>
            <a:endParaRPr b="0" dirty="0">
              <a:solidFill>
                <a:srgbClr val="FFFFFF"/>
              </a:solidFill>
            </a:endParaRPr>
          </a:p>
        </p:txBody>
      </p:sp>
    </p:spTree>
    <p:extLst>
      <p:ext uri="{BB962C8B-B14F-4D97-AF65-F5344CB8AC3E}">
        <p14:creationId xmlns:p14="http://schemas.microsoft.com/office/powerpoint/2010/main" val="29601549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4F5CDDC-7F0A-F942-8130-BD7B01C97A27}"/>
              </a:ext>
            </a:extLst>
          </p:cNvPr>
          <p:cNvSpPr>
            <a:spLocks noGrp="1"/>
          </p:cNvSpPr>
          <p:nvPr>
            <p:ph type="title"/>
          </p:nvPr>
        </p:nvSpPr>
        <p:spPr>
          <a:xfrm>
            <a:off x="685799" y="578734"/>
            <a:ext cx="7772401" cy="584524"/>
          </a:xfrm>
        </p:spPr>
        <p:txBody>
          <a:bodyPr>
            <a:noAutofit/>
          </a:bodyPr>
          <a:lstStyle/>
          <a:p>
            <a:r>
              <a:rPr lang="es-MX" sz="1800" b="1" dirty="0"/>
              <a:t>2. TIPOS DE LÍDERES</a:t>
            </a:r>
          </a:p>
        </p:txBody>
      </p:sp>
      <p:pic>
        <p:nvPicPr>
          <p:cNvPr id="7" name="Imagen 6">
            <a:extLst>
              <a:ext uri="{FF2B5EF4-FFF2-40B4-BE49-F238E27FC236}">
                <a16:creationId xmlns:a16="http://schemas.microsoft.com/office/drawing/2014/main" id="{AA4EE01D-DCFD-914B-B978-36A9AA699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24" y="136478"/>
            <a:ext cx="8843751" cy="6591868"/>
          </a:xfrm>
          <a:prstGeom prst="rect">
            <a:avLst/>
          </a:prstGeom>
        </p:spPr>
      </p:pic>
    </p:spTree>
    <p:extLst>
      <p:ext uri="{BB962C8B-B14F-4D97-AF65-F5344CB8AC3E}">
        <p14:creationId xmlns:p14="http://schemas.microsoft.com/office/powerpoint/2010/main" val="4388662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D783292-FFBC-9242-B3B5-F14D13377425}"/>
              </a:ext>
            </a:extLst>
          </p:cNvPr>
          <p:cNvSpPr>
            <a:spLocks noGrp="1"/>
          </p:cNvSpPr>
          <p:nvPr>
            <p:ph type="body" idx="1"/>
          </p:nvPr>
        </p:nvSpPr>
        <p:spPr>
          <a:xfrm>
            <a:off x="1666754" y="1371601"/>
            <a:ext cx="6791446" cy="5052347"/>
          </a:xfrm>
        </p:spPr>
        <p:txBody>
          <a:bodyPr>
            <a:normAutofit lnSpcReduction="10000"/>
          </a:bodyPr>
          <a:lstStyle/>
          <a:p>
            <a:pPr marL="0" indent="0" algn="just">
              <a:buNone/>
            </a:pPr>
            <a:endParaRPr lang="es-MX" sz="400" dirty="0"/>
          </a:p>
          <a:p>
            <a:pPr algn="just"/>
            <a:r>
              <a:rPr lang="es-MX" sz="1600" dirty="0"/>
              <a:t>Asegúrate de definir muy bien los perfiles que requieres para tu área y los diferentes puestos: competencias blandas, experiencia, etc.</a:t>
            </a:r>
          </a:p>
          <a:p>
            <a:pPr algn="just"/>
            <a:endParaRPr lang="es-MX" sz="1000" dirty="0"/>
          </a:p>
          <a:p>
            <a:pPr algn="just"/>
            <a:r>
              <a:rPr lang="es-MX" sz="1600" dirty="0"/>
              <a:t>Pide hacer una de las entrevistas de filtro de selección para las personas que van a integrarse a tu equipo y cerciorarte de que cumplen con el perfil pre definido.</a:t>
            </a:r>
          </a:p>
          <a:p>
            <a:pPr algn="just"/>
            <a:endParaRPr lang="es-MX" sz="1000" dirty="0"/>
          </a:p>
          <a:p>
            <a:pPr algn="just"/>
            <a:r>
              <a:rPr lang="es-MX" sz="1600" dirty="0"/>
              <a:t>Distribuye correctamente las funciones entre los miembros de tu equipo y plásmalo en las descripciones de puesto.</a:t>
            </a:r>
          </a:p>
          <a:p>
            <a:pPr algn="just"/>
            <a:endParaRPr lang="es-MX" sz="1000" dirty="0"/>
          </a:p>
          <a:p>
            <a:pPr algn="just"/>
            <a:r>
              <a:rPr lang="es-MX" sz="1600" dirty="0"/>
              <a:t>Dedica tiempo a la capacitación de tu gente hasta que entiendan lo que se espera de ellos en cuanto a metas y funciones. Empieza por una buena inducción.</a:t>
            </a:r>
          </a:p>
          <a:p>
            <a:pPr algn="just"/>
            <a:endParaRPr lang="es-MX" sz="1000" dirty="0"/>
          </a:p>
          <a:p>
            <a:pPr algn="just"/>
            <a:r>
              <a:rPr lang="es-MX" sz="1600" dirty="0"/>
              <a:t>Acompaña y da seguimiento periódico a los y las colaboradores/as que dependen de ti a través de reuniones uno a uno y de grupo.</a:t>
            </a:r>
          </a:p>
          <a:p>
            <a:pPr algn="just"/>
            <a:endParaRPr lang="es-MX" sz="1000" dirty="0"/>
          </a:p>
          <a:p>
            <a:pPr algn="just"/>
            <a:r>
              <a:rPr lang="es-MX" sz="1600" dirty="0"/>
              <a:t>Define las políticas y procedimientos de tu área para facilitar el día a día de la operación tanto a los miembros de tu equipo como a los que interactúan con ustedes dentro y fuera de la organización.</a:t>
            </a:r>
          </a:p>
          <a:p>
            <a:pPr algn="just"/>
            <a:endParaRPr lang="es-MX" sz="1600" dirty="0"/>
          </a:p>
          <a:p>
            <a:pPr algn="just"/>
            <a:endParaRPr lang="es-MX" sz="1600" dirty="0"/>
          </a:p>
          <a:p>
            <a:pPr algn="just"/>
            <a:endParaRPr lang="es-MX" sz="1600" dirty="0"/>
          </a:p>
        </p:txBody>
      </p:sp>
      <p:sp>
        <p:nvSpPr>
          <p:cNvPr id="3" name="Título 2">
            <a:extLst>
              <a:ext uri="{FF2B5EF4-FFF2-40B4-BE49-F238E27FC236}">
                <a16:creationId xmlns:a16="http://schemas.microsoft.com/office/drawing/2014/main" id="{3285A1DD-606E-0441-866C-0DE62952845B}"/>
              </a:ext>
            </a:extLst>
          </p:cNvPr>
          <p:cNvSpPr>
            <a:spLocks noGrp="1"/>
          </p:cNvSpPr>
          <p:nvPr>
            <p:ph type="title"/>
          </p:nvPr>
        </p:nvSpPr>
        <p:spPr>
          <a:xfrm>
            <a:off x="685799" y="958655"/>
            <a:ext cx="7772401" cy="274050"/>
          </a:xfrm>
        </p:spPr>
        <p:txBody>
          <a:bodyPr>
            <a:noAutofit/>
          </a:bodyPr>
          <a:lstStyle/>
          <a:p>
            <a:r>
              <a:rPr lang="es-MX" sz="2000" b="1" dirty="0"/>
              <a:t>CONSEJOS BÁSICOS PARA UNA BUENA GESTIÓN</a:t>
            </a:r>
          </a:p>
        </p:txBody>
      </p:sp>
      <p:pic>
        <p:nvPicPr>
          <p:cNvPr id="5" name="Gráfico 4" descr="Profesor">
            <a:extLst>
              <a:ext uri="{FF2B5EF4-FFF2-40B4-BE49-F238E27FC236}">
                <a16:creationId xmlns:a16="http://schemas.microsoft.com/office/drawing/2014/main" id="{92929738-4339-0D44-8872-72C2C47718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7372" y="3981687"/>
            <a:ext cx="761036" cy="761036"/>
          </a:xfrm>
          <a:prstGeom prst="rect">
            <a:avLst/>
          </a:prstGeom>
        </p:spPr>
      </p:pic>
      <p:pic>
        <p:nvPicPr>
          <p:cNvPr id="7" name="Gráfico 6" descr="Persona con idea">
            <a:extLst>
              <a:ext uri="{FF2B5EF4-FFF2-40B4-BE49-F238E27FC236}">
                <a16:creationId xmlns:a16="http://schemas.microsoft.com/office/drawing/2014/main" id="{914E2ACF-48C4-614A-8501-917EBCC1E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372" y="1443930"/>
            <a:ext cx="761036" cy="761036"/>
          </a:xfrm>
          <a:prstGeom prst="rect">
            <a:avLst/>
          </a:prstGeom>
        </p:spPr>
      </p:pic>
      <p:pic>
        <p:nvPicPr>
          <p:cNvPr id="9" name="Gráfico 8" descr="Sala de juntas">
            <a:extLst>
              <a:ext uri="{FF2B5EF4-FFF2-40B4-BE49-F238E27FC236}">
                <a16:creationId xmlns:a16="http://schemas.microsoft.com/office/drawing/2014/main" id="{6006D8D8-682F-8B49-BF05-129410628D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6267" y="4638558"/>
            <a:ext cx="761036" cy="761036"/>
          </a:xfrm>
          <a:prstGeom prst="rect">
            <a:avLst/>
          </a:prstGeom>
        </p:spPr>
      </p:pic>
      <p:pic>
        <p:nvPicPr>
          <p:cNvPr id="11" name="Gráfico 10" descr="Público de destino">
            <a:extLst>
              <a:ext uri="{FF2B5EF4-FFF2-40B4-BE49-F238E27FC236}">
                <a16:creationId xmlns:a16="http://schemas.microsoft.com/office/drawing/2014/main" id="{395E0730-3B7A-9F44-8426-842182F315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7372" y="2288879"/>
            <a:ext cx="761036" cy="761036"/>
          </a:xfrm>
          <a:prstGeom prst="rect">
            <a:avLst/>
          </a:prstGeom>
        </p:spPr>
      </p:pic>
      <p:pic>
        <p:nvPicPr>
          <p:cNvPr id="13" name="Gráfico 12" descr="Lista de comprobación">
            <a:extLst>
              <a:ext uri="{FF2B5EF4-FFF2-40B4-BE49-F238E27FC236}">
                <a16:creationId xmlns:a16="http://schemas.microsoft.com/office/drawing/2014/main" id="{CE1315C8-2092-874E-91C7-A0168EADD1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7372" y="5483507"/>
            <a:ext cx="761036" cy="761036"/>
          </a:xfrm>
          <a:prstGeom prst="rect">
            <a:avLst/>
          </a:prstGeom>
        </p:spPr>
      </p:pic>
      <p:pic>
        <p:nvPicPr>
          <p:cNvPr id="15" name="Gráfico 14" descr="Red social">
            <a:extLst>
              <a:ext uri="{FF2B5EF4-FFF2-40B4-BE49-F238E27FC236}">
                <a16:creationId xmlns:a16="http://schemas.microsoft.com/office/drawing/2014/main" id="{99609204-396D-C048-ABC7-08CB9766D9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7372" y="3136736"/>
            <a:ext cx="761036" cy="761036"/>
          </a:xfrm>
          <a:prstGeom prst="rect">
            <a:avLst/>
          </a:prstGeom>
        </p:spPr>
      </p:pic>
    </p:spTree>
    <p:extLst>
      <p:ext uri="{BB962C8B-B14F-4D97-AF65-F5344CB8AC3E}">
        <p14:creationId xmlns:p14="http://schemas.microsoft.com/office/powerpoint/2010/main" val="17240166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32CC223-BCC2-5A49-BB1E-E6F35FAF428B}"/>
              </a:ext>
            </a:extLst>
          </p:cNvPr>
          <p:cNvPicPr>
            <a:picLocks noChangeAspect="1"/>
          </p:cNvPicPr>
          <p:nvPr/>
        </p:nvPicPr>
        <p:blipFill>
          <a:blip r:embed="rId2">
            <a:alphaModFix amt="35000"/>
          </a:blip>
          <a:stretch>
            <a:fillRect/>
          </a:stretch>
        </p:blipFill>
        <p:spPr>
          <a:xfrm>
            <a:off x="156258" y="1408367"/>
            <a:ext cx="8831482" cy="5293374"/>
          </a:xfrm>
          <a:prstGeom prst="rect">
            <a:avLst/>
          </a:prstGeom>
        </p:spPr>
      </p:pic>
      <p:sp>
        <p:nvSpPr>
          <p:cNvPr id="2" name="Marcador de texto 1">
            <a:extLst>
              <a:ext uri="{FF2B5EF4-FFF2-40B4-BE49-F238E27FC236}">
                <a16:creationId xmlns:a16="http://schemas.microsoft.com/office/drawing/2014/main" id="{6FD51647-B54B-734F-99C2-238FE8CBC9C5}"/>
              </a:ext>
            </a:extLst>
          </p:cNvPr>
          <p:cNvSpPr>
            <a:spLocks noGrp="1"/>
          </p:cNvSpPr>
          <p:nvPr>
            <p:ph type="body" idx="1"/>
          </p:nvPr>
        </p:nvSpPr>
        <p:spPr>
          <a:xfrm>
            <a:off x="685799" y="1408367"/>
            <a:ext cx="7772400" cy="4572000"/>
          </a:xfrm>
        </p:spPr>
        <p:txBody>
          <a:bodyPr>
            <a:normAutofit fontScale="92500" lnSpcReduction="10000"/>
          </a:bodyPr>
          <a:lstStyle/>
          <a:p>
            <a:pPr marL="0" indent="0">
              <a:buNone/>
            </a:pPr>
            <a:r>
              <a:rPr lang="es-MX" sz="1800" dirty="0">
                <a:solidFill>
                  <a:schemeClr val="tx1">
                    <a:lumMod val="65000"/>
                    <a:lumOff val="35000"/>
                  </a:schemeClr>
                </a:solidFill>
              </a:rPr>
              <a:t>Te ofrecemos algunos consejos para realizar reuniones efectivas:</a:t>
            </a:r>
          </a:p>
          <a:p>
            <a:pPr marL="0" indent="0">
              <a:buNone/>
            </a:pPr>
            <a:endParaRPr lang="es-MX" sz="1600" dirty="0">
              <a:solidFill>
                <a:schemeClr val="tx1">
                  <a:lumMod val="65000"/>
                  <a:lumOff val="35000"/>
                </a:schemeClr>
              </a:solidFill>
            </a:endParaRPr>
          </a:p>
          <a:p>
            <a:pPr marL="342900" indent="-342900">
              <a:buFont typeface="+mj-lt"/>
              <a:buAutoNum type="arabicPeriod"/>
            </a:pPr>
            <a:r>
              <a:rPr lang="es-MX" sz="1800" dirty="0">
                <a:solidFill>
                  <a:schemeClr val="tx1">
                    <a:lumMod val="65000"/>
                    <a:lumOff val="35000"/>
                  </a:schemeClr>
                </a:solidFill>
              </a:rPr>
              <a:t>Reflexiona si lo que buscas requiere una reunión o puede resolverse en una llamada o comunicarse a través de un correo u otro medio.</a:t>
            </a:r>
          </a:p>
          <a:p>
            <a:pPr marL="342900" indent="-342900">
              <a:buFont typeface="+mj-lt"/>
              <a:buAutoNum type="arabicPeriod"/>
            </a:pPr>
            <a:r>
              <a:rPr lang="es-MX" sz="1800" dirty="0">
                <a:solidFill>
                  <a:schemeClr val="tx1">
                    <a:lumMod val="65000"/>
                    <a:lumOff val="35000"/>
                  </a:schemeClr>
                </a:solidFill>
              </a:rPr>
              <a:t>Prepara la reunión y asegúrate de que todos los participantes lleguen preparados: </a:t>
            </a:r>
          </a:p>
          <a:p>
            <a:pPr marL="761925" lvl="3" indent="-342900">
              <a:buFont typeface="+mj-lt"/>
              <a:buAutoNum type="alphaLcPeriod"/>
            </a:pPr>
            <a:r>
              <a:rPr lang="es-MX" sz="1800" dirty="0">
                <a:solidFill>
                  <a:schemeClr val="tx1">
                    <a:lumMod val="65000"/>
                    <a:lumOff val="35000"/>
                  </a:schemeClr>
                </a:solidFill>
              </a:rPr>
              <a:t>Envía una invitación/ cita con fecha, lugr, hora y especificando invitados.</a:t>
            </a:r>
          </a:p>
          <a:p>
            <a:pPr marL="761925" lvl="3" indent="-342900">
              <a:buFont typeface="+mj-lt"/>
              <a:buAutoNum type="alphaLcPeriod"/>
            </a:pPr>
            <a:r>
              <a:rPr lang="es-MX" sz="1800" dirty="0">
                <a:solidFill>
                  <a:schemeClr val="tx1">
                    <a:lumMod val="65000"/>
                    <a:lumOff val="35000"/>
                  </a:schemeClr>
                </a:solidFill>
              </a:rPr>
              <a:t>Anexa la agenda de la reunión, es decir los puntos que se pretende tocar en la misma.</a:t>
            </a:r>
          </a:p>
          <a:p>
            <a:pPr marL="342900" indent="-342900">
              <a:buFont typeface="+mj-lt"/>
              <a:buAutoNum type="arabicPeriod"/>
            </a:pPr>
            <a:r>
              <a:rPr lang="es-MX" sz="1800" dirty="0">
                <a:solidFill>
                  <a:schemeClr val="tx1">
                    <a:lumMod val="65000"/>
                    <a:lumOff val="35000"/>
                  </a:schemeClr>
                </a:solidFill>
              </a:rPr>
              <a:t>Empieza puntual y sigue la agenda.</a:t>
            </a:r>
          </a:p>
          <a:p>
            <a:pPr marL="342900" indent="-342900">
              <a:buFont typeface="+mj-lt"/>
              <a:buAutoNum type="arabicPeriod"/>
            </a:pPr>
            <a:r>
              <a:rPr lang="es-MX" sz="1800" dirty="0">
                <a:solidFill>
                  <a:schemeClr val="tx1">
                    <a:lumMod val="65000"/>
                    <a:lumOff val="35000"/>
                  </a:schemeClr>
                </a:solidFill>
              </a:rPr>
              <a:t>Sé breve y preciso, enseña a los demás a participar ordenadamente.</a:t>
            </a:r>
          </a:p>
          <a:p>
            <a:pPr marL="342900" indent="-342900">
              <a:buFont typeface="+mj-lt"/>
              <a:buAutoNum type="arabicPeriod"/>
            </a:pPr>
            <a:r>
              <a:rPr lang="es-MX" sz="1800" dirty="0">
                <a:solidFill>
                  <a:schemeClr val="tx1">
                    <a:lumMod val="65000"/>
                    <a:lumOff val="35000"/>
                  </a:schemeClr>
                </a:solidFill>
              </a:rPr>
              <a:t>Si surge un tema distinto en el que se deba profundizar, concreta una fecha para revisarlo pero no pretendas abarcar todo en esa reunión.</a:t>
            </a:r>
          </a:p>
          <a:p>
            <a:pPr marL="342900" indent="-342900">
              <a:buFont typeface="+mj-lt"/>
              <a:buAutoNum type="arabicPeriod"/>
            </a:pPr>
            <a:r>
              <a:rPr lang="es-MX" sz="1800" dirty="0">
                <a:solidFill>
                  <a:schemeClr val="tx1">
                    <a:lumMod val="65000"/>
                    <a:lumOff val="35000"/>
                  </a:schemeClr>
                </a:solidFill>
              </a:rPr>
              <a:t>Llega a acuerdos y compromisos concretos.</a:t>
            </a:r>
          </a:p>
          <a:p>
            <a:pPr marL="342900" indent="-342900">
              <a:buFont typeface="+mj-lt"/>
              <a:buAutoNum type="arabicPeriod"/>
            </a:pPr>
            <a:r>
              <a:rPr lang="es-MX" sz="1800" dirty="0">
                <a:solidFill>
                  <a:schemeClr val="tx1">
                    <a:lumMod val="65000"/>
                    <a:lumOff val="35000"/>
                  </a:schemeClr>
                </a:solidFill>
              </a:rPr>
              <a:t>Nombra a una persona responsable de tomar nota y enviar a todos los acuerdos.</a:t>
            </a:r>
          </a:p>
          <a:p>
            <a:pPr marL="342900" indent="-342900">
              <a:buFont typeface="+mj-lt"/>
              <a:buAutoNum type="arabicPeriod"/>
            </a:pPr>
            <a:r>
              <a:rPr lang="es-MX" sz="1800" dirty="0">
                <a:solidFill>
                  <a:schemeClr val="tx1">
                    <a:lumMod val="65000"/>
                    <a:lumOff val="35000"/>
                  </a:schemeClr>
                </a:solidFill>
              </a:rPr>
              <a:t>Da seguimiento a los acuerdos ya sea personalmente o en la siguiente reunión, según sea el caso.</a:t>
            </a:r>
          </a:p>
          <a:p>
            <a:pPr marL="342900" indent="-342900">
              <a:buFont typeface="+mj-lt"/>
              <a:buAutoNum type="arabicPeriod"/>
            </a:pPr>
            <a:endParaRPr lang="es-MX" sz="1800" dirty="0"/>
          </a:p>
          <a:p>
            <a:pPr marL="0" indent="0">
              <a:buNone/>
            </a:pPr>
            <a:endParaRPr lang="es-MX" sz="1600" dirty="0"/>
          </a:p>
        </p:txBody>
      </p:sp>
      <p:sp>
        <p:nvSpPr>
          <p:cNvPr id="3" name="Título 2">
            <a:extLst>
              <a:ext uri="{FF2B5EF4-FFF2-40B4-BE49-F238E27FC236}">
                <a16:creationId xmlns:a16="http://schemas.microsoft.com/office/drawing/2014/main" id="{CF13C31F-8418-E64A-B489-4E279C1C7922}"/>
              </a:ext>
            </a:extLst>
          </p:cNvPr>
          <p:cNvSpPr>
            <a:spLocks noGrp="1"/>
          </p:cNvSpPr>
          <p:nvPr>
            <p:ph type="title"/>
          </p:nvPr>
        </p:nvSpPr>
        <p:spPr>
          <a:xfrm>
            <a:off x="685799" y="877633"/>
            <a:ext cx="7772401" cy="274050"/>
          </a:xfrm>
        </p:spPr>
        <p:txBody>
          <a:bodyPr>
            <a:noAutofit/>
          </a:bodyPr>
          <a:lstStyle/>
          <a:p>
            <a:r>
              <a:rPr lang="es-MX" sz="2000" b="1" dirty="0"/>
              <a:t>REUNIONES EFECTIVAS</a:t>
            </a:r>
          </a:p>
        </p:txBody>
      </p:sp>
    </p:spTree>
    <p:extLst>
      <p:ext uri="{BB962C8B-B14F-4D97-AF65-F5344CB8AC3E}">
        <p14:creationId xmlns:p14="http://schemas.microsoft.com/office/powerpoint/2010/main" val="9150973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0FC9D70-164B-AC49-B701-AE1541A8F877}"/>
              </a:ext>
            </a:extLst>
          </p:cNvPr>
          <p:cNvSpPr>
            <a:spLocks noGrp="1"/>
          </p:cNvSpPr>
          <p:nvPr>
            <p:ph type="body" idx="1"/>
          </p:nvPr>
        </p:nvSpPr>
        <p:spPr>
          <a:xfrm>
            <a:off x="2459620" y="1600200"/>
            <a:ext cx="5998580" cy="4572000"/>
          </a:xfrm>
        </p:spPr>
        <p:txBody>
          <a:bodyPr>
            <a:normAutofit/>
          </a:bodyPr>
          <a:lstStyle/>
          <a:p>
            <a:pPr marL="0" indent="0">
              <a:buNone/>
            </a:pPr>
            <a:r>
              <a:rPr lang="es-MX" sz="2000" b="1" dirty="0"/>
              <a:t>1. Estratégicas de área</a:t>
            </a:r>
          </a:p>
          <a:p>
            <a:r>
              <a:rPr lang="es-MX" sz="2000" dirty="0"/>
              <a:t>Planeación anual </a:t>
            </a:r>
          </a:p>
          <a:p>
            <a:r>
              <a:rPr lang="es-MX" sz="2000" dirty="0"/>
              <a:t>Reuniones de seguimiento y estrategia de área o departamento mensuales</a:t>
            </a:r>
          </a:p>
          <a:p>
            <a:endParaRPr lang="es-MX" sz="2000" dirty="0"/>
          </a:p>
          <a:p>
            <a:pPr marL="0" indent="0">
              <a:buNone/>
            </a:pPr>
            <a:r>
              <a:rPr lang="es-MX" sz="2000" b="1" dirty="0"/>
              <a:t>2. Operativas de área</a:t>
            </a:r>
          </a:p>
          <a:p>
            <a:r>
              <a:rPr lang="es-MX" sz="2000" dirty="0"/>
              <a:t>Acuerdo semanal</a:t>
            </a:r>
          </a:p>
          <a:p>
            <a:endParaRPr lang="es-MX" sz="2000" dirty="0"/>
          </a:p>
          <a:p>
            <a:pPr marL="0" indent="0">
              <a:buNone/>
            </a:pPr>
            <a:r>
              <a:rPr lang="es-MX" sz="2000" b="1" dirty="0"/>
              <a:t>3. Uno a uno</a:t>
            </a:r>
          </a:p>
          <a:p>
            <a:r>
              <a:rPr lang="es-MX" sz="2000" dirty="0"/>
              <a:t>Mensual</a:t>
            </a:r>
          </a:p>
          <a:p>
            <a:r>
              <a:rPr lang="es-MX" sz="2000" dirty="0"/>
              <a:t>Anual (retroalimentación después de evlauación de desempeño</a:t>
            </a:r>
          </a:p>
          <a:p>
            <a:pPr marL="0" indent="0">
              <a:buNone/>
            </a:pPr>
            <a:endParaRPr lang="es-MX" sz="1600" dirty="0"/>
          </a:p>
        </p:txBody>
      </p:sp>
      <p:sp>
        <p:nvSpPr>
          <p:cNvPr id="3" name="Título 2">
            <a:extLst>
              <a:ext uri="{FF2B5EF4-FFF2-40B4-BE49-F238E27FC236}">
                <a16:creationId xmlns:a16="http://schemas.microsoft.com/office/drawing/2014/main" id="{3F73B95F-06C2-5344-98E1-98D32F0E8F3D}"/>
              </a:ext>
            </a:extLst>
          </p:cNvPr>
          <p:cNvSpPr>
            <a:spLocks noGrp="1"/>
          </p:cNvSpPr>
          <p:nvPr>
            <p:ph type="title"/>
          </p:nvPr>
        </p:nvSpPr>
        <p:spPr/>
        <p:txBody>
          <a:bodyPr>
            <a:noAutofit/>
          </a:bodyPr>
          <a:lstStyle/>
          <a:p>
            <a:r>
              <a:rPr lang="es-MX" sz="2000" b="1" dirty="0"/>
              <a:t>SUGERENCIAS DE REUNIONES Y SISTEMAS DE GESTIÓN</a:t>
            </a:r>
          </a:p>
        </p:txBody>
      </p:sp>
      <p:pic>
        <p:nvPicPr>
          <p:cNvPr id="5" name="Gráfico 4" descr="Lluvia de ideas de grupo">
            <a:extLst>
              <a:ext uri="{FF2B5EF4-FFF2-40B4-BE49-F238E27FC236}">
                <a16:creationId xmlns:a16="http://schemas.microsoft.com/office/drawing/2014/main" id="{977963E5-7F25-8847-90B5-5C33BD1E9D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5461" y="1696540"/>
            <a:ext cx="1266580" cy="1266580"/>
          </a:xfrm>
          <a:prstGeom prst="rect">
            <a:avLst/>
          </a:prstGeom>
        </p:spPr>
      </p:pic>
      <p:pic>
        <p:nvPicPr>
          <p:cNvPr id="7" name="Gráfico 6" descr="Sala de juntas">
            <a:extLst>
              <a:ext uri="{FF2B5EF4-FFF2-40B4-BE49-F238E27FC236}">
                <a16:creationId xmlns:a16="http://schemas.microsoft.com/office/drawing/2014/main" id="{16F8DD2B-C392-7649-BC53-37FDC66221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462" y="4581529"/>
            <a:ext cx="1266579" cy="1266579"/>
          </a:xfrm>
          <a:prstGeom prst="rect">
            <a:avLst/>
          </a:prstGeom>
        </p:spPr>
      </p:pic>
      <p:pic>
        <p:nvPicPr>
          <p:cNvPr id="9" name="Gráfico 8" descr="Reunión">
            <a:extLst>
              <a:ext uri="{FF2B5EF4-FFF2-40B4-BE49-F238E27FC236}">
                <a16:creationId xmlns:a16="http://schemas.microsoft.com/office/drawing/2014/main" id="{5A5F31E7-8B68-A747-A78C-7171EDE71B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5462" y="3137587"/>
            <a:ext cx="1266578" cy="1266578"/>
          </a:xfrm>
          <a:prstGeom prst="rect">
            <a:avLst/>
          </a:prstGeom>
        </p:spPr>
      </p:pic>
    </p:spTree>
    <p:extLst>
      <p:ext uri="{BB962C8B-B14F-4D97-AF65-F5344CB8AC3E}">
        <p14:creationId xmlns:p14="http://schemas.microsoft.com/office/powerpoint/2010/main" val="36715289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AF70467-4593-6A49-AC6A-613861229D38}"/>
              </a:ext>
            </a:extLst>
          </p:cNvPr>
          <p:cNvSpPr>
            <a:spLocks noGrp="1"/>
          </p:cNvSpPr>
          <p:nvPr>
            <p:ph type="body" idx="1"/>
          </p:nvPr>
        </p:nvSpPr>
        <p:spPr>
          <a:xfrm>
            <a:off x="685800" y="1287683"/>
            <a:ext cx="7772400" cy="4572000"/>
          </a:xfrm>
        </p:spPr>
        <p:txBody>
          <a:bodyPr>
            <a:normAutofit/>
          </a:bodyPr>
          <a:lstStyle/>
          <a:p>
            <a:r>
              <a:rPr lang="es-MX" sz="1600" b="1" dirty="0"/>
              <a:t>Planeación anual: ¿Qué queremos para el próximo año?</a:t>
            </a:r>
          </a:p>
          <a:p>
            <a:pPr lvl="1"/>
            <a:r>
              <a:rPr lang="es-MX" sz="1600" dirty="0"/>
              <a:t>Hacer un FODA de área con todos los integrantes del equipo.</a:t>
            </a:r>
          </a:p>
          <a:p>
            <a:pPr lvl="1"/>
            <a:r>
              <a:rPr lang="es-MX" sz="1600" dirty="0"/>
              <a:t>Definir los principales objetivos y proyectos del año del área.</a:t>
            </a:r>
          </a:p>
          <a:p>
            <a:pPr lvl="1"/>
            <a:r>
              <a:rPr lang="es-MX" sz="1600" dirty="0"/>
              <a:t>Definir indicadores de desempeño (KPIS) del área dentro del tablero general (BSC).</a:t>
            </a:r>
          </a:p>
          <a:p>
            <a:pPr lvl="1"/>
            <a:endParaRPr lang="es-MX" sz="1600" dirty="0"/>
          </a:p>
          <a:p>
            <a:r>
              <a:rPr lang="es-MX" sz="1600" b="1" dirty="0"/>
              <a:t>Revisión mensual: Avances y resultados según el plan anual</a:t>
            </a:r>
          </a:p>
          <a:p>
            <a:pPr lvl="1"/>
            <a:r>
              <a:rPr lang="es-MX" sz="1600" dirty="0"/>
              <a:t>Resultados del mes anterior: numéricos y de proyectos (avances)</a:t>
            </a:r>
          </a:p>
          <a:p>
            <a:pPr lvl="1"/>
            <a:r>
              <a:rPr lang="es-MX" sz="1600" dirty="0"/>
              <a:t>Metas para el mes siguiente</a:t>
            </a:r>
          </a:p>
          <a:p>
            <a:pPr lvl="1"/>
            <a:r>
              <a:rPr lang="es-MX" sz="1600" dirty="0"/>
              <a:t>Avisos, cambios y otros temas importantes.</a:t>
            </a:r>
          </a:p>
          <a:p>
            <a:pPr lvl="2"/>
            <a:endParaRPr lang="es-MX" sz="1600" dirty="0"/>
          </a:p>
          <a:p>
            <a:pPr lvl="1"/>
            <a:endParaRPr lang="es-MX" sz="1600" dirty="0"/>
          </a:p>
          <a:p>
            <a:pPr lvl="1"/>
            <a:endParaRPr lang="es-MX" sz="1600" dirty="0"/>
          </a:p>
        </p:txBody>
      </p:sp>
      <p:sp>
        <p:nvSpPr>
          <p:cNvPr id="3" name="Título 2">
            <a:extLst>
              <a:ext uri="{FF2B5EF4-FFF2-40B4-BE49-F238E27FC236}">
                <a16:creationId xmlns:a16="http://schemas.microsoft.com/office/drawing/2014/main" id="{FA0C4A64-FCA8-4B47-94C9-EDBEBF9A1A48}"/>
              </a:ext>
            </a:extLst>
          </p:cNvPr>
          <p:cNvSpPr>
            <a:spLocks noGrp="1"/>
          </p:cNvSpPr>
          <p:nvPr>
            <p:ph type="title"/>
          </p:nvPr>
        </p:nvSpPr>
        <p:spPr>
          <a:xfrm>
            <a:off x="685800" y="885462"/>
            <a:ext cx="7772401" cy="274050"/>
          </a:xfrm>
        </p:spPr>
        <p:txBody>
          <a:bodyPr>
            <a:noAutofit/>
          </a:bodyPr>
          <a:lstStyle/>
          <a:p>
            <a:r>
              <a:rPr lang="es-MX" sz="2000" b="1" dirty="0"/>
              <a:t>REUNIONES ESTRATÉGICAS</a:t>
            </a:r>
          </a:p>
        </p:txBody>
      </p:sp>
      <p:pic>
        <p:nvPicPr>
          <p:cNvPr id="4" name="Imagen 3">
            <a:extLst>
              <a:ext uri="{FF2B5EF4-FFF2-40B4-BE49-F238E27FC236}">
                <a16:creationId xmlns:a16="http://schemas.microsoft.com/office/drawing/2014/main" id="{12E80BD1-CF15-274C-8FC5-06A1F19A3D65}"/>
              </a:ext>
            </a:extLst>
          </p:cNvPr>
          <p:cNvPicPr>
            <a:picLocks noChangeAspect="1"/>
          </p:cNvPicPr>
          <p:nvPr/>
        </p:nvPicPr>
        <p:blipFill>
          <a:blip r:embed="rId2"/>
          <a:stretch>
            <a:fillRect/>
          </a:stretch>
        </p:blipFill>
        <p:spPr>
          <a:xfrm>
            <a:off x="913879" y="4213184"/>
            <a:ext cx="7221597" cy="2407534"/>
          </a:xfrm>
          <a:prstGeom prst="rect">
            <a:avLst/>
          </a:prstGeom>
        </p:spPr>
      </p:pic>
    </p:spTree>
    <p:extLst>
      <p:ext uri="{BB962C8B-B14F-4D97-AF65-F5344CB8AC3E}">
        <p14:creationId xmlns:p14="http://schemas.microsoft.com/office/powerpoint/2010/main" val="41373714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3D229F6-02B2-964A-B67D-77CAEBB3CD51}"/>
              </a:ext>
            </a:extLst>
          </p:cNvPr>
          <p:cNvSpPr>
            <a:spLocks noGrp="1"/>
          </p:cNvSpPr>
          <p:nvPr>
            <p:ph type="body" idx="1"/>
          </p:nvPr>
        </p:nvSpPr>
        <p:spPr>
          <a:xfrm>
            <a:off x="685799" y="1050402"/>
            <a:ext cx="7772400" cy="4572000"/>
          </a:xfrm>
        </p:spPr>
        <p:txBody>
          <a:bodyPr>
            <a:normAutofit/>
          </a:bodyPr>
          <a:lstStyle/>
          <a:p>
            <a:r>
              <a:rPr lang="es-MX" sz="1400" dirty="0"/>
              <a:t>Reunión semanal ejecutiva (idealmente en lunes) con todo el equipo. Ideas de metodología:</a:t>
            </a:r>
          </a:p>
          <a:p>
            <a:endParaRPr lang="es-MX" sz="600" b="1" dirty="0"/>
          </a:p>
          <a:p>
            <a:pPr lvl="1"/>
            <a:r>
              <a:rPr lang="es-MX" sz="1400" b="1" dirty="0"/>
              <a:t>Introducción: </a:t>
            </a:r>
            <a:r>
              <a:rPr lang="es-MX" sz="1400" dirty="0"/>
              <a:t>Una ronda donde en pocas palabras cada participante habla sobre su semana, dónde está puesta su atención, alguna buena noticia familiar, etc. </a:t>
            </a:r>
          </a:p>
          <a:p>
            <a:pPr lvl="1"/>
            <a:r>
              <a:rPr lang="es-MX" sz="1400" b="1" dirty="0"/>
              <a:t>Revisión de checklist de la semana:</a:t>
            </a:r>
            <a:r>
              <a:rPr lang="es-MX" sz="1400" dirty="0"/>
              <a:t> Se comentan eventos, pendientes o entregables más importantes de la semana (el lider o la persona asignada por tarea)</a:t>
            </a:r>
          </a:p>
          <a:p>
            <a:pPr lvl="1"/>
            <a:r>
              <a:rPr lang="es-MX" sz="1400" b="1" dirty="0"/>
              <a:t>Revisión de indicadores</a:t>
            </a:r>
            <a:r>
              <a:rPr lang="es-MX" sz="1400" dirty="0"/>
              <a:t>: Para ver avances de cara al fin de mes. Cada integrante del equipo responde por los resultados que le conciernen.</a:t>
            </a:r>
          </a:p>
          <a:p>
            <a:pPr lvl="1"/>
            <a:r>
              <a:rPr lang="es-MX" sz="1400" b="1" dirty="0"/>
              <a:t>Status de proyectos: </a:t>
            </a:r>
            <a:r>
              <a:rPr lang="es-MX" sz="1400" dirty="0"/>
              <a:t>se revisan brevemente avances de proyectos del mes. Responde cada persona asignada por proyecto.</a:t>
            </a:r>
          </a:p>
          <a:p>
            <a:pPr lvl="1"/>
            <a:r>
              <a:rPr lang="es-MX" sz="1400" b="1" dirty="0"/>
              <a:t>Agenda: </a:t>
            </a:r>
            <a:r>
              <a:rPr lang="es-MX" sz="1400" dirty="0"/>
              <a:t>Cada participante trae ala mesa el tema, problema o situación que considere pertinente ver. Se anotan y se atiende lo más relevante.</a:t>
            </a:r>
          </a:p>
          <a:p>
            <a:pPr lvl="1"/>
            <a:r>
              <a:rPr lang="es-MX" sz="1400" b="1" dirty="0"/>
              <a:t>Acuerdos: </a:t>
            </a:r>
            <a:r>
              <a:rPr lang="es-MX" sz="1400" dirty="0"/>
              <a:t>Se leen los acuerdos o compromisos que se han dicho durante la reunión.</a:t>
            </a:r>
          </a:p>
          <a:p>
            <a:pPr lvl="1"/>
            <a:r>
              <a:rPr lang="es-MX" sz="1400" b="1" dirty="0"/>
              <a:t>Cierre: </a:t>
            </a:r>
            <a:r>
              <a:rPr lang="es-MX" sz="1400" dirty="0"/>
              <a:t>El moderador pregunta cómo se va cada uno o con qué se queda.</a:t>
            </a:r>
          </a:p>
        </p:txBody>
      </p:sp>
      <p:sp>
        <p:nvSpPr>
          <p:cNvPr id="3" name="Título 2">
            <a:extLst>
              <a:ext uri="{FF2B5EF4-FFF2-40B4-BE49-F238E27FC236}">
                <a16:creationId xmlns:a16="http://schemas.microsoft.com/office/drawing/2014/main" id="{7848916B-ABA3-1F49-933E-A82EEC323845}"/>
              </a:ext>
            </a:extLst>
          </p:cNvPr>
          <p:cNvSpPr>
            <a:spLocks noGrp="1"/>
          </p:cNvSpPr>
          <p:nvPr>
            <p:ph type="title"/>
          </p:nvPr>
        </p:nvSpPr>
        <p:spPr>
          <a:xfrm>
            <a:off x="685799" y="685800"/>
            <a:ext cx="7772401" cy="274050"/>
          </a:xfrm>
        </p:spPr>
        <p:txBody>
          <a:bodyPr>
            <a:noAutofit/>
          </a:bodyPr>
          <a:lstStyle/>
          <a:p>
            <a:r>
              <a:rPr lang="es-MX" sz="2000" b="1" dirty="0"/>
              <a:t>REUNIONES OPERATIVAS</a:t>
            </a:r>
          </a:p>
        </p:txBody>
      </p:sp>
      <p:pic>
        <p:nvPicPr>
          <p:cNvPr id="4" name="Imagen 3">
            <a:extLst>
              <a:ext uri="{FF2B5EF4-FFF2-40B4-BE49-F238E27FC236}">
                <a16:creationId xmlns:a16="http://schemas.microsoft.com/office/drawing/2014/main" id="{B44D1B2F-486B-104F-8603-E35FAF161681}"/>
              </a:ext>
            </a:extLst>
          </p:cNvPr>
          <p:cNvPicPr>
            <a:picLocks noChangeAspect="1"/>
          </p:cNvPicPr>
          <p:nvPr/>
        </p:nvPicPr>
        <p:blipFill>
          <a:blip r:embed="rId2"/>
          <a:stretch>
            <a:fillRect/>
          </a:stretch>
        </p:blipFill>
        <p:spPr>
          <a:xfrm>
            <a:off x="2458451" y="4677074"/>
            <a:ext cx="4416912" cy="1955220"/>
          </a:xfrm>
          <a:prstGeom prst="rect">
            <a:avLst/>
          </a:prstGeom>
        </p:spPr>
      </p:pic>
      <p:pic>
        <p:nvPicPr>
          <p:cNvPr id="5" name="Imagen 4">
            <a:extLst>
              <a:ext uri="{FF2B5EF4-FFF2-40B4-BE49-F238E27FC236}">
                <a16:creationId xmlns:a16="http://schemas.microsoft.com/office/drawing/2014/main" id="{2A1EF8F6-08A2-4540-BF96-95D20B54A7EA}"/>
              </a:ext>
            </a:extLst>
          </p:cNvPr>
          <p:cNvPicPr>
            <a:picLocks noChangeAspect="1"/>
          </p:cNvPicPr>
          <p:nvPr/>
        </p:nvPicPr>
        <p:blipFill>
          <a:blip r:embed="rId2"/>
          <a:stretch>
            <a:fillRect/>
          </a:stretch>
        </p:blipFill>
        <p:spPr>
          <a:xfrm>
            <a:off x="2446877" y="4644792"/>
            <a:ext cx="4416912" cy="1955220"/>
          </a:xfrm>
          <a:prstGeom prst="rect">
            <a:avLst/>
          </a:prstGeom>
        </p:spPr>
      </p:pic>
    </p:spTree>
    <p:extLst>
      <p:ext uri="{BB962C8B-B14F-4D97-AF65-F5344CB8AC3E}">
        <p14:creationId xmlns:p14="http://schemas.microsoft.com/office/powerpoint/2010/main" val="471796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17C3477-B3C3-8B4E-94D7-9D6E612B6534}"/>
              </a:ext>
            </a:extLst>
          </p:cNvPr>
          <p:cNvSpPr>
            <a:spLocks noGrp="1"/>
          </p:cNvSpPr>
          <p:nvPr>
            <p:ph type="title"/>
          </p:nvPr>
        </p:nvSpPr>
        <p:spPr>
          <a:xfrm>
            <a:off x="685799" y="833390"/>
            <a:ext cx="7772401" cy="274050"/>
          </a:xfrm>
        </p:spPr>
        <p:txBody>
          <a:bodyPr>
            <a:noAutofit/>
          </a:bodyPr>
          <a:lstStyle/>
          <a:p>
            <a:r>
              <a:rPr lang="es-MX" sz="2000" b="1" dirty="0"/>
              <a:t>UNO A UNO</a:t>
            </a:r>
          </a:p>
        </p:txBody>
      </p:sp>
      <p:sp>
        <p:nvSpPr>
          <p:cNvPr id="5" name="Marcador de texto 4">
            <a:extLst>
              <a:ext uri="{FF2B5EF4-FFF2-40B4-BE49-F238E27FC236}">
                <a16:creationId xmlns:a16="http://schemas.microsoft.com/office/drawing/2014/main" id="{318966FC-976F-EF46-8DE0-E6EE67226718}"/>
              </a:ext>
            </a:extLst>
          </p:cNvPr>
          <p:cNvSpPr>
            <a:spLocks noGrp="1"/>
          </p:cNvSpPr>
          <p:nvPr>
            <p:ph type="body" idx="1"/>
          </p:nvPr>
        </p:nvSpPr>
        <p:spPr>
          <a:xfrm>
            <a:off x="685800" y="1143000"/>
            <a:ext cx="7772400" cy="4572000"/>
          </a:xfrm>
        </p:spPr>
        <p:txBody>
          <a:bodyPr>
            <a:normAutofit/>
          </a:bodyPr>
          <a:lstStyle/>
          <a:p>
            <a:r>
              <a:rPr lang="es-MX" sz="1600" dirty="0"/>
              <a:t>Son reuniones mensuales a tener con cada persona del equipo. Algunas recomendaciones:</a:t>
            </a:r>
          </a:p>
          <a:p>
            <a:pPr lvl="1"/>
            <a:r>
              <a:rPr lang="es-MX" sz="1600" dirty="0"/>
              <a:t>Prepara la reunión: cita, temas.</a:t>
            </a:r>
          </a:p>
          <a:p>
            <a:pPr lvl="1"/>
            <a:r>
              <a:rPr lang="es-MX" sz="1600" dirty="0"/>
              <a:t>Pide al o la colaborador/ a que prepae los temas que quiere tratar.</a:t>
            </a:r>
          </a:p>
          <a:p>
            <a:pPr lvl="1"/>
            <a:r>
              <a:rPr lang="es-MX" sz="1600" dirty="0"/>
              <a:t>Ofrece toda tu atención: aleja el celular, cierra la computadora, sé acogedor.</a:t>
            </a:r>
          </a:p>
          <a:p>
            <a:pPr lvl="1"/>
            <a:r>
              <a:rPr lang="es-MX" sz="1600" dirty="0"/>
              <a:t>Escucha más y habla menos, deja que la persona exprese cómo está y cómo se siente.</a:t>
            </a:r>
          </a:p>
          <a:p>
            <a:pPr lvl="1"/>
            <a:r>
              <a:rPr lang="es-MX" sz="1600" dirty="0"/>
              <a:t>No la conviertas en una reunion de trabjo y de pendientes, para eso hay otras instancias.</a:t>
            </a:r>
          </a:p>
          <a:p>
            <a:pPr lvl="1"/>
            <a:r>
              <a:rPr lang="es-MX" sz="1600" dirty="0"/>
              <a:t>Busca que sea una instancia de retroalimentación mutua.</a:t>
            </a:r>
          </a:p>
          <a:p>
            <a:pPr lvl="1"/>
            <a:r>
              <a:rPr lang="es-MX" sz="1600" dirty="0"/>
              <a:t>Lleguen a acuerdos y compromisos específicos.</a:t>
            </a:r>
          </a:p>
          <a:p>
            <a:pPr lvl="1"/>
            <a:r>
              <a:rPr lang="es-MX" sz="1600" dirty="0"/>
              <a:t>Toma nota y da seguiminto a los acuerdos.</a:t>
            </a:r>
          </a:p>
          <a:p>
            <a:pPr lvl="1"/>
            <a:r>
              <a:rPr lang="es-MX" sz="1600" dirty="0"/>
              <a:t>Una vez al año haz la retroalimentación formal sobre la evaluación de desempeño.</a:t>
            </a:r>
          </a:p>
        </p:txBody>
      </p:sp>
      <p:pic>
        <p:nvPicPr>
          <p:cNvPr id="6" name="Imagen 5">
            <a:extLst>
              <a:ext uri="{FF2B5EF4-FFF2-40B4-BE49-F238E27FC236}">
                <a16:creationId xmlns:a16="http://schemas.microsoft.com/office/drawing/2014/main" id="{135B124F-2ED5-3847-8340-E8C93CB61BCD}"/>
              </a:ext>
            </a:extLst>
          </p:cNvPr>
          <p:cNvPicPr>
            <a:picLocks noChangeAspect="1"/>
          </p:cNvPicPr>
          <p:nvPr/>
        </p:nvPicPr>
        <p:blipFill>
          <a:blip r:embed="rId2"/>
          <a:stretch>
            <a:fillRect/>
          </a:stretch>
        </p:blipFill>
        <p:spPr>
          <a:xfrm>
            <a:off x="2604305" y="4337835"/>
            <a:ext cx="4259483" cy="2290530"/>
          </a:xfrm>
          <a:prstGeom prst="rect">
            <a:avLst/>
          </a:prstGeom>
        </p:spPr>
      </p:pic>
    </p:spTree>
    <p:extLst>
      <p:ext uri="{BB962C8B-B14F-4D97-AF65-F5344CB8AC3E}">
        <p14:creationId xmlns:p14="http://schemas.microsoft.com/office/powerpoint/2010/main" val="1689812968"/>
      </p:ext>
    </p:extLst>
  </p:cSld>
  <p:clrMapOvr>
    <a:masterClrMapping/>
  </p:clrMapOvr>
  <p:transition spd="med"/>
</p:sld>
</file>

<file path=ppt/theme/theme1.xml><?xml version="1.0" encoding="utf-8"?>
<a:theme xmlns:a="http://schemas.openxmlformats.org/drawingml/2006/main" name="4.3-Template_4.29.2016">
  <a:themeElements>
    <a:clrScheme name="4.3-Template_4.29.2016">
      <a:dk1>
        <a:srgbClr val="000000"/>
      </a:dk1>
      <a:lt1>
        <a:srgbClr val="BA0C2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4.3-Template_4.29.2016">
      <a:majorFont>
        <a:latin typeface="Calibri"/>
        <a:ea typeface="Calibri"/>
        <a:cs typeface="Calibri"/>
      </a:majorFont>
      <a:minorFont>
        <a:latin typeface="Helvetica"/>
        <a:ea typeface="Helvetica"/>
        <a:cs typeface="Helvetica"/>
      </a:minorFont>
    </a:fontScheme>
    <a:fmtScheme name="4.3-Template_4.29.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3-Template_4.29.2016">
  <a:themeElements>
    <a:clrScheme name="4.3-Template_4.29.2016">
      <a:dk1>
        <a:srgbClr val="000000"/>
      </a:dk1>
      <a:lt1>
        <a:srgbClr val="FFFFF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4.3-Template_4.29.2016">
      <a:majorFont>
        <a:latin typeface="Calibri"/>
        <a:ea typeface="Calibri"/>
        <a:cs typeface="Calibri"/>
      </a:majorFont>
      <a:minorFont>
        <a:latin typeface="Helvetica"/>
        <a:ea typeface="Helvetica"/>
        <a:cs typeface="Helvetica"/>
      </a:minorFont>
    </a:fontScheme>
    <a:fmtScheme name="4.3-Template_4.29.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ADD12B9AC8547ADDEB39D8078768C" ma:contentTypeVersion="223" ma:contentTypeDescription="Create a new document." ma:contentTypeScope="" ma:versionID="0a6331ce40b3413c9e35facb82c64138">
  <xsd:schema xmlns:xsd="http://www.w3.org/2001/XMLSchema" xmlns:xs="http://www.w3.org/2001/XMLSchema" xmlns:p="http://schemas.microsoft.com/office/2006/metadata/properties" xmlns:ns1="http://schemas.microsoft.com/sharepoint/v3" xmlns:ns2="f9347bd1-0b38-455a-9452-b4e67971548e" xmlns:ns3="80964fa5-9e98-4434-bf74-193e10d14e3e" targetNamespace="http://schemas.microsoft.com/office/2006/metadata/properties" ma:root="true" ma:fieldsID="2867b393a038e9aa09be141533ec7737" ns1:_="" ns2:_="" ns3:_="">
    <xsd:import namespace="http://schemas.microsoft.com/sharepoint/v3"/>
    <xsd:import namespace="f9347bd1-0b38-455a-9452-b4e67971548e"/>
    <xsd:import namespace="80964fa5-9e98-4434-bf74-193e10d14e3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_Flow_SignoffStatu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347bd1-0b38-455a-9452-b4e6797154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964fa5-9e98-4434-bf74-193e10d14e3e"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Flow_SignoffStatus xmlns="80964fa5-9e98-4434-bf74-193e10d14e3e" xsi:nil="true"/>
    <_dlc_DocId xmlns="f9347bd1-0b38-455a-9452-b4e67971548e">XTWU6KEWX26W-777071957-178509</_dlc_DocId>
    <_dlc_DocIdUrl xmlns="f9347bd1-0b38-455a-9452-b4e67971548e">
      <Url>https://socialimpact.sharepoint.com/sites/ops/q0175231600001/_layouts/15/DocIdRedir.aspx?ID=XTWU6KEWX26W-777071957-178509</Url>
      <Description>XTWU6KEWX26W-777071957-178509</Description>
    </_dlc_DocIdUrl>
  </documentManagement>
</p:properties>
</file>

<file path=customXml/itemProps1.xml><?xml version="1.0" encoding="utf-8"?>
<ds:datastoreItem xmlns:ds="http://schemas.openxmlformats.org/officeDocument/2006/customXml" ds:itemID="{DFD14149-6CE0-4BDB-8AE8-941B65FF5F39}"/>
</file>

<file path=customXml/itemProps2.xml><?xml version="1.0" encoding="utf-8"?>
<ds:datastoreItem xmlns:ds="http://schemas.openxmlformats.org/officeDocument/2006/customXml" ds:itemID="{23A83D5B-76A5-4C25-AB4E-3FBBAB8AEB4B}"/>
</file>

<file path=customXml/itemProps3.xml><?xml version="1.0" encoding="utf-8"?>
<ds:datastoreItem xmlns:ds="http://schemas.openxmlformats.org/officeDocument/2006/customXml" ds:itemID="{0C4A01EC-7362-4C96-B321-C9AF13D6035C}"/>
</file>

<file path=customXml/itemProps4.xml><?xml version="1.0" encoding="utf-8"?>
<ds:datastoreItem xmlns:ds="http://schemas.openxmlformats.org/officeDocument/2006/customXml" ds:itemID="{61B110B5-5FDE-4656-AC18-84AB2ADEC837}"/>
</file>

<file path=docProps/app.xml><?xml version="1.0" encoding="utf-8"?>
<Properties xmlns="http://schemas.openxmlformats.org/officeDocument/2006/extended-properties" xmlns:vt="http://schemas.openxmlformats.org/officeDocument/2006/docPropsVTypes">
  <TotalTime>8011</TotalTime>
  <Words>906</Words>
  <Application>Microsoft Macintosh PowerPoint</Application>
  <PresentationFormat>Presentación en pantalla (4:3)</PresentationFormat>
  <Paragraphs>88</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Gill Sans MT</vt:lpstr>
      <vt:lpstr>4.3-Template_4.29.2016</vt:lpstr>
      <vt:lpstr>HERRAMIENTAS DE GESTIÓN PARA LAS PERSONAS  QUE SE DESEMPEÑA COMO LÍDERES</vt:lpstr>
      <vt:lpstr>AGENDA</vt:lpstr>
      <vt:lpstr>2. TIPOS DE LÍDERES</vt:lpstr>
      <vt:lpstr>CONSEJOS BÁSICOS PARA UNA BUENA GESTIÓN</vt:lpstr>
      <vt:lpstr>REUNIONES EFECTIVAS</vt:lpstr>
      <vt:lpstr>SUGERENCIAS DE REUNIONES Y SISTEMAS DE GESTIÓN</vt:lpstr>
      <vt:lpstr>REUNIONES ESTRATÉGICAS</vt:lpstr>
      <vt:lpstr>REUNIONES OPERATIVAS</vt:lpstr>
      <vt:lpstr>UNO A UNO</vt:lpstr>
      <vt:lpstr>BIBLIOGRAFÍA COMPLEMENTARIA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DE RECLUTAMIENTO Y SELECCIÓN DIRECCCIÓN DE ADMINISTRACIÓN Y FINANZAS, CADHAC</dc:title>
  <cp:lastModifiedBy>Lucía Rebollo</cp:lastModifiedBy>
  <cp:revision>110</cp:revision>
  <dcterms:modified xsi:type="dcterms:W3CDTF">2020-01-03T18:58:13Z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0x01010015DADD12B9AC8547ADDEB39D8078768C</vt:lpwstr>
  </property>
  <property fmtid="{D5CDD505-2E9C-101B-9397-08002B2CF9AE}" pid="3" name="_dlc_DocIdItemGuid">
    <vt:lpwstr>cc047064-0178-4773-b91d-f2e8870c372d</vt:lpwstr>
  </property>
</Properties>
</file>